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72" r:id="rId4"/>
    <p:sldId id="262" r:id="rId5"/>
    <p:sldId id="314" r:id="rId6"/>
    <p:sldId id="279" r:id="rId7"/>
    <p:sldId id="307" r:id="rId8"/>
    <p:sldId id="281" r:id="rId9"/>
    <p:sldId id="285" r:id="rId10"/>
    <p:sldId id="305" r:id="rId11"/>
    <p:sldId id="315" r:id="rId12"/>
    <p:sldId id="282" r:id="rId13"/>
    <p:sldId id="283" r:id="rId14"/>
    <p:sldId id="286" r:id="rId15"/>
    <p:sldId id="273" r:id="rId16"/>
    <p:sldId id="288" r:id="rId17"/>
    <p:sldId id="300" r:id="rId18"/>
    <p:sldId id="287" r:id="rId19"/>
    <p:sldId id="296" r:id="rId20"/>
    <p:sldId id="297" r:id="rId21"/>
    <p:sldId id="295" r:id="rId22"/>
    <p:sldId id="290" r:id="rId23"/>
    <p:sldId id="291" r:id="rId24"/>
    <p:sldId id="275" r:id="rId25"/>
    <p:sldId id="292" r:id="rId26"/>
    <p:sldId id="293" r:id="rId27"/>
    <p:sldId id="294" r:id="rId28"/>
    <p:sldId id="304" r:id="rId29"/>
    <p:sldId id="301" r:id="rId30"/>
    <p:sldId id="274" r:id="rId31"/>
    <p:sldId id="289" r:id="rId32"/>
    <p:sldId id="298" r:id="rId33"/>
    <p:sldId id="313" r:id="rId34"/>
    <p:sldId id="316" r:id="rId35"/>
    <p:sldId id="299" r:id="rId36"/>
    <p:sldId id="308" r:id="rId37"/>
    <p:sldId id="309" r:id="rId38"/>
    <p:sldId id="312" r:id="rId39"/>
    <p:sldId id="317" r:id="rId40"/>
    <p:sldId id="318" r:id="rId41"/>
    <p:sldId id="319" r:id="rId42"/>
    <p:sldId id="320"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0" autoAdjust="0"/>
  </p:normalViewPr>
  <p:slideViewPr>
    <p:cSldViewPr snapToGrid="0">
      <p:cViewPr varScale="1">
        <p:scale>
          <a:sx n="71" d="100"/>
          <a:sy n="71" d="100"/>
        </p:scale>
        <p:origin x="499" y="283"/>
      </p:cViewPr>
      <p:guideLst/>
    </p:cSldViewPr>
  </p:slideViewPr>
  <p:notesTextViewPr>
    <p:cViewPr>
      <p:scale>
        <a:sx n="1" d="1"/>
        <a:sy n="1" d="1"/>
      </p:scale>
      <p:origin x="0" y="0"/>
    </p:cViewPr>
  </p:notesTextViewPr>
  <p:notesViewPr>
    <p:cSldViewPr snapToGrid="0">
      <p:cViewPr varScale="1">
        <p:scale>
          <a:sx n="63" d="100"/>
          <a:sy n="63" d="100"/>
        </p:scale>
        <p:origin x="32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411CA-579B-4FF0-B3C1-C4D0CA390A10}" type="doc">
      <dgm:prSet loTypeId="urn:microsoft.com/office/officeart/2005/8/layout/lProcess2" loCatId="list" qsTypeId="urn:microsoft.com/office/officeart/2005/8/quickstyle/simple3" qsCatId="simple" csTypeId="urn:microsoft.com/office/officeart/2005/8/colors/accent0_2" csCatId="mainScheme" phldr="1"/>
      <dgm:spPr/>
      <dgm:t>
        <a:bodyPr/>
        <a:lstStyle/>
        <a:p>
          <a:pPr latinLnBrk="1"/>
          <a:endParaRPr lang="ko-KR" altLang="en-US"/>
        </a:p>
      </dgm:t>
    </dgm:pt>
    <dgm:pt modelId="{56420804-C0DA-466A-BA4D-2688ED953655}">
      <dgm:prSet phldrT="[텍스트]" custT="1"/>
      <dgm:spPr>
        <a:solidFill>
          <a:schemeClr val="bg2">
            <a:lumMod val="90000"/>
          </a:schemeClr>
        </a:solidFill>
        <a:ln>
          <a:noFill/>
        </a:ln>
      </dgm:spPr>
      <dgm:t>
        <a:bodyPr/>
        <a:lstStyle/>
        <a:p>
          <a:pPr latinLnBrk="1"/>
          <a:r>
            <a:rPr lang="ko-KR" altLang="en-US" sz="24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개요 </a:t>
          </a:r>
        </a:p>
      </dgm:t>
    </dgm:pt>
    <dgm:pt modelId="{C6FCE092-93D8-4327-BE67-E72060C31E55}" type="parTrans" cxnId="{506C7086-57BF-4B08-B7D1-2FADE720504A}">
      <dgm:prSet/>
      <dgm:spPr/>
      <dgm:t>
        <a:bodyPr/>
        <a:lstStyle/>
        <a:p>
          <a:pPr latinLnBrk="1"/>
          <a:endParaRPr lang="ko-KR" altLang="en-US"/>
        </a:p>
      </dgm:t>
    </dgm:pt>
    <dgm:pt modelId="{B4C9EB9A-33CC-40D1-AE1A-37D97B60A45F}" type="sibTrans" cxnId="{506C7086-57BF-4B08-B7D1-2FADE720504A}">
      <dgm:prSet/>
      <dgm:spPr/>
      <dgm:t>
        <a:bodyPr/>
        <a:lstStyle/>
        <a:p>
          <a:pPr latinLnBrk="1"/>
          <a:endParaRPr lang="ko-KR" altLang="en-US"/>
        </a:p>
      </dgm:t>
    </dgm:pt>
    <dgm:pt modelId="{EBF1EB13-935A-442A-9D0F-4A01D2BE67A2}">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주제</a:t>
          </a:r>
        </a:p>
      </dgm:t>
    </dgm:pt>
    <dgm:pt modelId="{7447F4CE-FDEB-4333-BA8E-D512FC6D34C6}" type="parTrans" cxnId="{4C0E64B3-50BA-41DF-B7CF-0CA4CF589280}">
      <dgm:prSet/>
      <dgm:spPr/>
      <dgm:t>
        <a:bodyPr/>
        <a:lstStyle/>
        <a:p>
          <a:pPr latinLnBrk="1"/>
          <a:endParaRPr lang="ko-KR" altLang="en-US"/>
        </a:p>
      </dgm:t>
    </dgm:pt>
    <dgm:pt modelId="{294C9A51-95A3-4228-96A3-A8423B221950}" type="sibTrans" cxnId="{4C0E64B3-50BA-41DF-B7CF-0CA4CF589280}">
      <dgm:prSet/>
      <dgm:spPr/>
      <dgm:t>
        <a:bodyPr/>
        <a:lstStyle/>
        <a:p>
          <a:pPr latinLnBrk="1"/>
          <a:endParaRPr lang="ko-KR" altLang="en-US"/>
        </a:p>
      </dgm:t>
    </dgm:pt>
    <dgm:pt modelId="{030FEF7C-17EE-4DA2-8C5E-EB89653439BE}">
      <dgm:prSet phldrT="[텍스트]" custT="1"/>
      <dgm:spPr>
        <a:solidFill>
          <a:schemeClr val="bg2">
            <a:lumMod val="90000"/>
          </a:schemeClr>
        </a:solidFill>
        <a:ln>
          <a:no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수행 절차</a:t>
          </a:r>
          <a:b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기획안</a:t>
          </a:r>
        </a:p>
      </dgm:t>
    </dgm:pt>
    <dgm:pt modelId="{06F04D4F-DE6E-4B6E-AA70-D917F89A12DB}" type="parTrans" cxnId="{5F71F759-A7BC-429E-9DA2-781D8A6FE742}">
      <dgm:prSet/>
      <dgm:spPr/>
      <dgm:t>
        <a:bodyPr/>
        <a:lstStyle/>
        <a:p>
          <a:pPr latinLnBrk="1"/>
          <a:endParaRPr lang="ko-KR" altLang="en-US"/>
        </a:p>
      </dgm:t>
    </dgm:pt>
    <dgm:pt modelId="{02A61B20-CF0A-457C-9ABA-2246B978CD3E}" type="sibTrans" cxnId="{5F71F759-A7BC-429E-9DA2-781D8A6FE742}">
      <dgm:prSet/>
      <dgm:spPr/>
      <dgm:t>
        <a:bodyPr/>
        <a:lstStyle/>
        <a:p>
          <a:pPr latinLnBrk="1"/>
          <a:endParaRPr lang="ko-KR" altLang="en-US"/>
        </a:p>
      </dgm:t>
    </dgm:pt>
    <dgm:pt modelId="{73C840E3-7176-40BF-B6FC-E7524211F103}">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데이터베이스 </a:t>
          </a:r>
          <a: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ERD</a:t>
          </a:r>
          <a:endPar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046BDF44-2DA0-447D-942D-9580E24A03BF}" type="parTrans" cxnId="{836DD3B6-3DFC-4E91-8D80-4FBAB17C9CFB}">
      <dgm:prSet/>
      <dgm:spPr/>
      <dgm:t>
        <a:bodyPr/>
        <a:lstStyle/>
        <a:p>
          <a:pPr latinLnBrk="1"/>
          <a:endParaRPr lang="ko-KR" altLang="en-US"/>
        </a:p>
      </dgm:t>
    </dgm:pt>
    <dgm:pt modelId="{6FE9DF94-4DB8-447B-80AC-41E2418DBC14}" type="sibTrans" cxnId="{836DD3B6-3DFC-4E91-8D80-4FBAB17C9CFB}">
      <dgm:prSet/>
      <dgm:spPr/>
      <dgm:t>
        <a:bodyPr/>
        <a:lstStyle/>
        <a:p>
          <a:pPr latinLnBrk="1"/>
          <a:endParaRPr lang="ko-KR" altLang="en-US"/>
        </a:p>
      </dgm:t>
    </dgm:pt>
    <dgm:pt modelId="{A35C6AA0-A4B2-4492-912A-9F6FAE8B5379}">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내용</a:t>
          </a:r>
        </a:p>
      </dgm:t>
    </dgm:pt>
    <dgm:pt modelId="{444834DF-1871-4D6D-AEA1-17906119B936}" type="parTrans" cxnId="{F9CD8BDC-5809-49BA-91E6-9D8BFF53BD39}">
      <dgm:prSet/>
      <dgm:spPr/>
      <dgm:t>
        <a:bodyPr/>
        <a:lstStyle/>
        <a:p>
          <a:pPr latinLnBrk="1"/>
          <a:endParaRPr lang="ko-KR" altLang="en-US"/>
        </a:p>
      </dgm:t>
    </dgm:pt>
    <dgm:pt modelId="{29E6B0BA-1360-4C2E-89A4-B69F1BEA2350}" type="sibTrans" cxnId="{F9CD8BDC-5809-49BA-91E6-9D8BFF53BD39}">
      <dgm:prSet/>
      <dgm:spPr/>
      <dgm:t>
        <a:bodyPr/>
        <a:lstStyle/>
        <a:p>
          <a:pPr latinLnBrk="1"/>
          <a:endParaRPr lang="ko-KR" altLang="en-US"/>
        </a:p>
      </dgm:t>
    </dgm:pt>
    <dgm:pt modelId="{50222445-70CD-4455-8A33-E4822F9C0640}">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 환경</a:t>
          </a:r>
        </a:p>
      </dgm:t>
    </dgm:pt>
    <dgm:pt modelId="{DA15C418-A98C-48BC-BB38-A7FF56AB474B}" type="parTrans" cxnId="{138831F1-E968-4F49-B55B-8774D953C968}">
      <dgm:prSet/>
      <dgm:spPr/>
      <dgm:t>
        <a:bodyPr/>
        <a:lstStyle/>
        <a:p>
          <a:pPr latinLnBrk="1"/>
          <a:endParaRPr lang="ko-KR" altLang="en-US"/>
        </a:p>
      </dgm:t>
    </dgm:pt>
    <dgm:pt modelId="{DA7191A0-E00E-4C2B-94E0-864257C764E5}" type="sibTrans" cxnId="{138831F1-E968-4F49-B55B-8774D953C968}">
      <dgm:prSet/>
      <dgm:spPr/>
      <dgm:t>
        <a:bodyPr/>
        <a:lstStyle/>
        <a:p>
          <a:pPr latinLnBrk="1"/>
          <a:endParaRPr lang="ko-KR" altLang="en-US"/>
        </a:p>
      </dgm:t>
    </dgm:pt>
    <dgm:pt modelId="{3211023A-8DC7-4054-8005-32CCF7A597AE}">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구조</a:t>
          </a:r>
        </a:p>
      </dgm:t>
    </dgm:pt>
    <dgm:pt modelId="{FDA7D04D-BE9B-4649-8B9A-DE137EB2BC54}" type="parTrans" cxnId="{C0D0B724-8520-437B-86ED-98F21F8B68EA}">
      <dgm:prSet/>
      <dgm:spPr/>
      <dgm:t>
        <a:bodyPr/>
        <a:lstStyle/>
        <a:p>
          <a:pPr latinLnBrk="1"/>
          <a:endParaRPr lang="ko-KR" altLang="en-US"/>
        </a:p>
      </dgm:t>
    </dgm:pt>
    <dgm:pt modelId="{26F3E691-BDF5-4E34-B344-5EC0856E314B}" type="sibTrans" cxnId="{C0D0B724-8520-437B-86ED-98F21F8B68EA}">
      <dgm:prSet/>
      <dgm:spPr/>
      <dgm:t>
        <a:bodyPr/>
        <a:lstStyle/>
        <a:p>
          <a:pPr latinLnBrk="1"/>
          <a:endParaRPr lang="ko-KR" altLang="en-US"/>
        </a:p>
      </dgm:t>
    </dgm:pt>
    <dgm:pt modelId="{7661840B-BCC2-4E90-BC8C-F0800BA8768F}">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팀 구성 및 역할</a:t>
          </a:r>
        </a:p>
      </dgm:t>
    </dgm:pt>
    <dgm:pt modelId="{F6C00C65-32E8-49C8-892A-7A2149F926EB}" type="parTrans" cxnId="{63E72DC7-9A03-4B3D-99F2-3304C275FCF8}">
      <dgm:prSet/>
      <dgm:spPr/>
      <dgm:t>
        <a:bodyPr/>
        <a:lstStyle/>
        <a:p>
          <a:pPr latinLnBrk="1"/>
          <a:endParaRPr lang="ko-KR" altLang="en-US"/>
        </a:p>
      </dgm:t>
    </dgm:pt>
    <dgm:pt modelId="{EA5182ED-5762-4373-A1A5-E53808F916FB}" type="sibTrans" cxnId="{63E72DC7-9A03-4B3D-99F2-3304C275FCF8}">
      <dgm:prSet/>
      <dgm:spPr/>
      <dgm:t>
        <a:bodyPr/>
        <a:lstStyle/>
        <a:p>
          <a:pPr latinLnBrk="1"/>
          <a:endParaRPr lang="ko-KR" altLang="en-US"/>
        </a:p>
      </dgm:t>
    </dgm:pt>
    <dgm:pt modelId="{9C3581A4-6AA1-4EEF-A0EA-99FF1F87BB3F}">
      <dgm:prSet phldrT="[텍스트]" custT="1"/>
      <dgm:spPr>
        <a:solidFill>
          <a:schemeClr val="bg2">
            <a:lumMod val="90000"/>
          </a:schemeClr>
        </a:solidFill>
        <a:ln>
          <a:noFill/>
        </a:ln>
      </dgm:spPr>
      <dgm:t>
        <a:bodyPr/>
        <a:lstStyle/>
        <a:p>
          <a:pPr latinLnBrk="1"/>
          <a:r>
            <a:rPr lang="ko-KR" altLang="en-US" sz="24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수행 경과</a:t>
          </a:r>
        </a:p>
      </dgm:t>
    </dgm:pt>
    <dgm:pt modelId="{719095A1-681C-444C-8E86-0FDF4E606582}" type="parTrans" cxnId="{96628E97-9566-4871-89AA-1D785207A74C}">
      <dgm:prSet/>
      <dgm:spPr/>
      <dgm:t>
        <a:bodyPr/>
        <a:lstStyle/>
        <a:p>
          <a:pPr latinLnBrk="1"/>
          <a:endParaRPr lang="ko-KR" altLang="en-US"/>
        </a:p>
      </dgm:t>
    </dgm:pt>
    <dgm:pt modelId="{294E03C7-46C5-4D48-829B-1D3737549CAE}" type="sibTrans" cxnId="{96628E97-9566-4871-89AA-1D785207A74C}">
      <dgm:prSet/>
      <dgm:spPr/>
      <dgm:t>
        <a:bodyPr/>
        <a:lstStyle/>
        <a:p>
          <a:pPr latinLnBrk="1"/>
          <a:endParaRPr lang="ko-KR" altLang="en-US"/>
        </a:p>
      </dgm:t>
    </dgm:pt>
    <dgm:pt modelId="{25CB986E-1843-4D60-A92A-BCEFB924DBBB}">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a:t>
          </a:r>
        </a:p>
      </dgm:t>
    </dgm:pt>
    <dgm:pt modelId="{3E7800CD-ECF8-4322-B6D2-94B58A55C713}" type="parTrans" cxnId="{EF6FB968-866B-427B-8BD3-4D9A6C040C7C}">
      <dgm:prSet/>
      <dgm:spPr/>
      <dgm:t>
        <a:bodyPr/>
        <a:lstStyle/>
        <a:p>
          <a:pPr latinLnBrk="1"/>
          <a:endParaRPr lang="ko-KR" altLang="en-US"/>
        </a:p>
      </dgm:t>
    </dgm:pt>
    <dgm:pt modelId="{328549AA-B9CD-4FAE-BB6E-EC475272E517}" type="sibTrans" cxnId="{EF6FB968-866B-427B-8BD3-4D9A6C040C7C}">
      <dgm:prSet/>
      <dgm:spPr/>
      <dgm:t>
        <a:bodyPr/>
        <a:lstStyle/>
        <a:p>
          <a:pPr latinLnBrk="1"/>
          <a:endParaRPr lang="ko-KR" altLang="en-US"/>
        </a:p>
      </dgm:t>
    </dgm:pt>
    <dgm:pt modelId="{704352BE-41C4-4BA9-8D1C-6F24F5B3F1FC}">
      <dgm:prSet phldrT="[텍스트]"/>
      <dgm:spPr>
        <a:solidFill>
          <a:schemeClr val="bg1"/>
        </a:solidFill>
        <a:ln>
          <a:solidFill>
            <a:schemeClr val="tx1"/>
          </a:solidFill>
        </a:ln>
      </dgm:spPr>
      <dgm:t>
        <a:bodyPr/>
        <a:lstStyle/>
        <a:p>
          <a:pPr latinLnBrk="1"/>
          <a:r>
            <a:rPr lang="ko-KR" altLang="en-US"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문제</a:t>
          </a:r>
          <a:r>
            <a:rPr lang="en-US" altLang="ko-KR"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p>
      </dgm:t>
    </dgm:pt>
    <dgm:pt modelId="{9ECE8385-DDD2-4481-85EE-138436DF79F1}" type="parTrans" cxnId="{85C03B5C-E68D-477D-AAD2-91965301028A}">
      <dgm:prSet/>
      <dgm:spPr/>
      <dgm:t>
        <a:bodyPr/>
        <a:lstStyle/>
        <a:p>
          <a:pPr latinLnBrk="1"/>
          <a:endParaRPr lang="ko-KR" altLang="en-US"/>
        </a:p>
      </dgm:t>
    </dgm:pt>
    <dgm:pt modelId="{8E4EB2A9-4616-4AE4-B5ED-DA203E5E9FF8}" type="sibTrans" cxnId="{85C03B5C-E68D-477D-AAD2-91965301028A}">
      <dgm:prSet/>
      <dgm:spPr/>
      <dgm:t>
        <a:bodyPr/>
        <a:lstStyle/>
        <a:p>
          <a:pPr latinLnBrk="1"/>
          <a:endParaRPr lang="ko-KR" altLang="en-US"/>
        </a:p>
      </dgm:t>
    </dgm:pt>
    <dgm:pt modelId="{202DFB4B-8858-4F58-920F-34E752B443B5}">
      <dgm:prSet phldrT="[텍스트]"/>
      <dgm:spPr>
        <a:solidFill>
          <a:schemeClr val="bg1"/>
        </a:solidFill>
        <a:ln>
          <a:solidFill>
            <a:schemeClr val="tx1"/>
          </a:solidFill>
        </a:ln>
      </dgm:spPr>
      <dgm:t>
        <a:bodyPr/>
        <a:lstStyle/>
        <a:p>
          <a:pPr latinLnBrk="1"/>
          <a:r>
            <a:rPr lang="ko-KR" altLang="en-US"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p>
      </dgm:t>
    </dgm:pt>
    <dgm:pt modelId="{DBFC8B43-D93F-4D52-A93B-B83015361599}" type="parTrans" cxnId="{EDC405F6-9ACB-4109-96CB-01D4F8A13530}">
      <dgm:prSet/>
      <dgm:spPr/>
      <dgm:t>
        <a:bodyPr/>
        <a:lstStyle/>
        <a:p>
          <a:pPr latinLnBrk="1"/>
          <a:endParaRPr lang="ko-KR" altLang="en-US"/>
        </a:p>
      </dgm:t>
    </dgm:pt>
    <dgm:pt modelId="{A8B989BA-AF9F-4668-A8A4-5A1AF8C61CF1}" type="sibTrans" cxnId="{EDC405F6-9ACB-4109-96CB-01D4F8A13530}">
      <dgm:prSet/>
      <dgm:spPr/>
      <dgm:t>
        <a:bodyPr/>
        <a:lstStyle/>
        <a:p>
          <a:pPr latinLnBrk="1"/>
          <a:endParaRPr lang="ko-KR" altLang="en-US"/>
        </a:p>
      </dgm:t>
    </dgm:pt>
    <dgm:pt modelId="{EAE2AA13-98F7-4744-B5B1-291FA2CEF40A}">
      <dgm:prSet phldrT="[텍스트]"/>
      <dgm:spPr>
        <a:solidFill>
          <a:schemeClr val="bg1"/>
        </a:solidFill>
        <a:ln>
          <a:solidFill>
            <a:schemeClr val="tx1"/>
          </a:solidFill>
        </a:ln>
      </dgm:spPr>
      <dgm:t>
        <a:bodyPr/>
        <a:lstStyle/>
        <a:p>
          <a:pPr latinLnBrk="1"/>
          <a:r>
            <a:rPr lang="ko-KR" altLang="en-US"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마이페이지</a:t>
          </a:r>
        </a:p>
      </dgm:t>
    </dgm:pt>
    <dgm:pt modelId="{AE634D21-7C48-4E7A-BFBA-B92777498681}" type="parTrans" cxnId="{900D6DFE-6324-4250-BEB0-415DB7CE6275}">
      <dgm:prSet/>
      <dgm:spPr/>
      <dgm:t>
        <a:bodyPr/>
        <a:lstStyle/>
        <a:p>
          <a:pPr latinLnBrk="1"/>
          <a:endParaRPr lang="ko-KR" altLang="en-US"/>
        </a:p>
      </dgm:t>
    </dgm:pt>
    <dgm:pt modelId="{DEC5B87E-3812-4BB0-A518-0225819BDA78}" type="sibTrans" cxnId="{900D6DFE-6324-4250-BEB0-415DB7CE6275}">
      <dgm:prSet/>
      <dgm:spPr/>
      <dgm:t>
        <a:bodyPr/>
        <a:lstStyle/>
        <a:p>
          <a:pPr latinLnBrk="1"/>
          <a:endParaRPr lang="ko-KR" altLang="en-US"/>
        </a:p>
      </dgm:t>
    </dgm:pt>
    <dgm:pt modelId="{0C82C33D-0684-4B3E-A018-7DD94D325B91}">
      <dgm:prSet phldrT="[텍스트]" custT="1"/>
      <dgm:spPr>
        <a:solidFill>
          <a:schemeClr val="bg2">
            <a:lumMod val="90000"/>
          </a:schemeClr>
        </a:solidFill>
        <a:ln>
          <a:noFill/>
        </a:ln>
      </dgm:spPr>
      <dgm:t>
        <a:bodyPr/>
        <a:lstStyle/>
        <a:p>
          <a:pPr latinLnBrk="1"/>
          <a:r>
            <a:rPr lang="ko-KR" altLang="en-US" sz="24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자체 평가 의견</a:t>
          </a:r>
        </a:p>
      </dgm:t>
    </dgm:pt>
    <dgm:pt modelId="{8591CF2A-F3A8-4460-AE30-E21F1AF2D422}" type="sibTrans" cxnId="{ED1E2EB0-0C85-4DDB-873D-CFAFB031942A}">
      <dgm:prSet/>
      <dgm:spPr/>
      <dgm:t>
        <a:bodyPr/>
        <a:lstStyle/>
        <a:p>
          <a:pPr latinLnBrk="1"/>
          <a:endParaRPr lang="ko-KR" altLang="en-US"/>
        </a:p>
      </dgm:t>
    </dgm:pt>
    <dgm:pt modelId="{E61AB92B-178A-4045-889F-504663169988}" type="parTrans" cxnId="{ED1E2EB0-0C85-4DDB-873D-CFAFB031942A}">
      <dgm:prSet/>
      <dgm:spPr/>
      <dgm:t>
        <a:bodyPr/>
        <a:lstStyle/>
        <a:p>
          <a:pPr latinLnBrk="1"/>
          <a:endParaRPr lang="ko-KR" altLang="en-US"/>
        </a:p>
      </dgm:t>
    </dgm:pt>
    <dgm:pt modelId="{7DE1F8E5-E891-437F-9EAE-521796DE864D}">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클래스 다이어그램</a:t>
          </a:r>
        </a:p>
      </dgm:t>
    </dgm:pt>
    <dgm:pt modelId="{27267744-247F-4C7A-A7AE-D1FA68BBCAD4}" type="parTrans" cxnId="{B70656CE-0C0E-4EE4-A29C-1F1750C6BFEC}">
      <dgm:prSet/>
      <dgm:spPr/>
      <dgm:t>
        <a:bodyPr/>
        <a:lstStyle/>
        <a:p>
          <a:pPr latinLnBrk="1"/>
          <a:endParaRPr lang="ko-KR" altLang="en-US"/>
        </a:p>
      </dgm:t>
    </dgm:pt>
    <dgm:pt modelId="{56CB8957-B46D-4462-9C55-32ABB569CDA5}" type="sibTrans" cxnId="{B70656CE-0C0E-4EE4-A29C-1F1750C6BFEC}">
      <dgm:prSet/>
      <dgm:spPr/>
      <dgm:t>
        <a:bodyPr/>
        <a:lstStyle/>
        <a:p>
          <a:pPr latinLnBrk="1"/>
          <a:endParaRPr lang="ko-KR" altLang="en-US"/>
        </a:p>
      </dgm:t>
    </dgm:pt>
    <dgm:pt modelId="{084A21ED-6137-47B6-8EA7-BA7625004FC0}">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전체 다이어그램</a:t>
          </a:r>
        </a:p>
      </dgm:t>
    </dgm:pt>
    <dgm:pt modelId="{0FA20EEA-14A4-4C46-8D50-7742A259120E}" type="parTrans" cxnId="{0B0AC0EF-30F6-41B9-AF52-C5F3F10F34B0}">
      <dgm:prSet/>
      <dgm:spPr/>
      <dgm:t>
        <a:bodyPr/>
        <a:lstStyle/>
        <a:p>
          <a:pPr latinLnBrk="1"/>
          <a:endParaRPr lang="ko-KR" altLang="en-US"/>
        </a:p>
      </dgm:t>
    </dgm:pt>
    <dgm:pt modelId="{83B09562-928A-4D22-AF64-4BCD504CD3E0}" type="sibTrans" cxnId="{0B0AC0EF-30F6-41B9-AF52-C5F3F10F34B0}">
      <dgm:prSet/>
      <dgm:spPr/>
      <dgm:t>
        <a:bodyPr/>
        <a:lstStyle/>
        <a:p>
          <a:pPr latinLnBrk="1"/>
          <a:endParaRPr lang="ko-KR" altLang="en-US"/>
        </a:p>
      </dgm:t>
    </dgm:pt>
    <dgm:pt modelId="{A5C99895-48F3-4E4A-BB7E-C497F2BCD07B}">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일정</a:t>
          </a:r>
        </a:p>
      </dgm:t>
    </dgm:pt>
    <dgm:pt modelId="{1752A441-862A-40B0-9B56-99B44750D145}" type="parTrans" cxnId="{5655C577-4693-4E89-9783-40971A92E588}">
      <dgm:prSet/>
      <dgm:spPr/>
      <dgm:t>
        <a:bodyPr/>
        <a:lstStyle/>
        <a:p>
          <a:pPr latinLnBrk="1"/>
          <a:endParaRPr lang="ko-KR" altLang="en-US"/>
        </a:p>
      </dgm:t>
    </dgm:pt>
    <dgm:pt modelId="{2EEA4D26-4D06-4909-B356-0B7808587CB0}" type="sibTrans" cxnId="{5655C577-4693-4E89-9783-40971A92E588}">
      <dgm:prSet/>
      <dgm:spPr/>
      <dgm:t>
        <a:bodyPr/>
        <a:lstStyle/>
        <a:p>
          <a:pPr latinLnBrk="1"/>
          <a:endParaRPr lang="ko-KR" altLang="en-US"/>
        </a:p>
      </dgm:t>
    </dgm:pt>
    <dgm:pt modelId="{5043E48A-5875-4F7B-A6C2-924BA74E0EB8}">
      <dgm:prSet phldrT="[텍스트]" custT="1"/>
      <dgm:spPr>
        <a:solidFill>
          <a:schemeClr val="bg1"/>
        </a:solidFill>
        <a:ln>
          <a:solidFill>
            <a:schemeClr val="tx1"/>
          </a:solidFill>
        </a:ln>
      </dgm:spPr>
      <dgm:t>
        <a:bodyPr/>
        <a:lstStyle/>
        <a:p>
          <a:pPr latinLnBrk="1"/>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완성도</a:t>
          </a:r>
          <a: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평가</a:t>
          </a:r>
          <a:b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강점</a:t>
          </a:r>
          <a:r>
            <a:rPr lang="en-US" altLang="ko-KR"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개선점</a:t>
          </a:r>
        </a:p>
      </dgm:t>
    </dgm:pt>
    <dgm:pt modelId="{70ECDF11-46C6-457F-8D52-6DB3F2FCBEC4}" type="parTrans" cxnId="{C102BB18-CFB4-4577-AAE1-C79B6E9C92C2}">
      <dgm:prSet/>
      <dgm:spPr/>
      <dgm:t>
        <a:bodyPr/>
        <a:lstStyle/>
        <a:p>
          <a:pPr latinLnBrk="1"/>
          <a:endParaRPr lang="ko-KR" altLang="en-US"/>
        </a:p>
      </dgm:t>
    </dgm:pt>
    <dgm:pt modelId="{D1D55AF8-7962-4508-8DBD-D42CFCDE2E60}" type="sibTrans" cxnId="{C102BB18-CFB4-4577-AAE1-C79B6E9C92C2}">
      <dgm:prSet/>
      <dgm:spPr/>
      <dgm:t>
        <a:bodyPr/>
        <a:lstStyle/>
        <a:p>
          <a:pPr latinLnBrk="1"/>
          <a:endParaRPr lang="ko-KR" altLang="en-US"/>
        </a:p>
      </dgm:t>
    </dgm:pt>
    <dgm:pt modelId="{4CA8E9F8-78D7-4EB6-ADE0-3070847D58C0}">
      <dgm:prSet phldrT="[텍스트]" custT="1"/>
      <dgm:spPr>
        <a:solidFill>
          <a:schemeClr val="bg1"/>
        </a:solidFill>
        <a:ln>
          <a:solidFill>
            <a:schemeClr val="tx1"/>
          </a:solidFill>
        </a:ln>
      </dgm:spPr>
      <dgm:t>
        <a:bodyPr/>
        <a:lstStyle/>
        <a:p>
          <a:pPr latinLnBrk="1"/>
          <a:r>
            <a:rPr lang="ko-KR" altLang="en-US" sz="24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후기</a:t>
          </a:r>
        </a:p>
      </dgm:t>
    </dgm:pt>
    <dgm:pt modelId="{8BCD3C25-BDF1-4D2F-9923-B20C86CFE0E8}" type="parTrans" cxnId="{5749C2E8-68C6-45B6-84B9-C3FB8EDD0AEE}">
      <dgm:prSet/>
      <dgm:spPr/>
      <dgm:t>
        <a:bodyPr/>
        <a:lstStyle/>
        <a:p>
          <a:pPr latinLnBrk="1"/>
          <a:endParaRPr lang="ko-KR" altLang="en-US"/>
        </a:p>
      </dgm:t>
    </dgm:pt>
    <dgm:pt modelId="{64717BC9-0FE7-4C97-BC1E-6643CC162D57}" type="sibTrans" cxnId="{5749C2E8-68C6-45B6-84B9-C3FB8EDD0AEE}">
      <dgm:prSet/>
      <dgm:spPr/>
      <dgm:t>
        <a:bodyPr/>
        <a:lstStyle/>
        <a:p>
          <a:pPr latinLnBrk="1"/>
          <a:endParaRPr lang="ko-KR" altLang="en-US"/>
        </a:p>
      </dgm:t>
    </dgm:pt>
    <dgm:pt modelId="{18E32472-39F2-43AC-9767-F44D58DB21EF}" type="pres">
      <dgm:prSet presAssocID="{A81411CA-579B-4FF0-B3C1-C4D0CA390A10}" presName="theList" presStyleCnt="0">
        <dgm:presLayoutVars>
          <dgm:dir/>
          <dgm:animLvl val="lvl"/>
          <dgm:resizeHandles val="exact"/>
        </dgm:presLayoutVars>
      </dgm:prSet>
      <dgm:spPr/>
    </dgm:pt>
    <dgm:pt modelId="{EC7301F1-87D8-40FB-BE95-48BE11B49D7B}" type="pres">
      <dgm:prSet presAssocID="{56420804-C0DA-466A-BA4D-2688ED953655}" presName="compNode" presStyleCnt="0"/>
      <dgm:spPr/>
    </dgm:pt>
    <dgm:pt modelId="{2C020E2A-AF98-420D-BE69-C4C0D5CEB40B}" type="pres">
      <dgm:prSet presAssocID="{56420804-C0DA-466A-BA4D-2688ED953655}" presName="aNode" presStyleLbl="bgShp" presStyleIdx="0" presStyleCnt="4"/>
      <dgm:spPr/>
    </dgm:pt>
    <dgm:pt modelId="{F7EC8636-32C7-4878-B2F4-4BF1DC045738}" type="pres">
      <dgm:prSet presAssocID="{56420804-C0DA-466A-BA4D-2688ED953655}" presName="textNode" presStyleLbl="bgShp" presStyleIdx="0" presStyleCnt="4"/>
      <dgm:spPr/>
    </dgm:pt>
    <dgm:pt modelId="{9FAD9D99-7C86-4A11-8553-6606C6BE87D7}" type="pres">
      <dgm:prSet presAssocID="{56420804-C0DA-466A-BA4D-2688ED953655}" presName="compChildNode" presStyleCnt="0"/>
      <dgm:spPr/>
    </dgm:pt>
    <dgm:pt modelId="{0C8E923B-4A7D-45BC-B695-030AEAD42379}" type="pres">
      <dgm:prSet presAssocID="{56420804-C0DA-466A-BA4D-2688ED953655}" presName="theInnerList" presStyleCnt="0"/>
      <dgm:spPr/>
    </dgm:pt>
    <dgm:pt modelId="{039BBDA6-A76C-4D2A-983B-3C3E187A26AF}" type="pres">
      <dgm:prSet presAssocID="{EBF1EB13-935A-442A-9D0F-4A01D2BE67A2}" presName="childNode" presStyleLbl="node1" presStyleIdx="0" presStyleCnt="15">
        <dgm:presLayoutVars>
          <dgm:bulletEnabled val="1"/>
        </dgm:presLayoutVars>
      </dgm:prSet>
      <dgm:spPr/>
    </dgm:pt>
    <dgm:pt modelId="{0B3BA435-45E2-47B7-916E-057F341DB8F8}" type="pres">
      <dgm:prSet presAssocID="{EBF1EB13-935A-442A-9D0F-4A01D2BE67A2}" presName="aSpace2" presStyleCnt="0"/>
      <dgm:spPr/>
    </dgm:pt>
    <dgm:pt modelId="{2D9A0BCA-B4C2-499C-8C5B-353C17D12C00}" type="pres">
      <dgm:prSet presAssocID="{A35C6AA0-A4B2-4492-912A-9F6FAE8B5379}" presName="childNode" presStyleLbl="node1" presStyleIdx="1" presStyleCnt="15">
        <dgm:presLayoutVars>
          <dgm:bulletEnabled val="1"/>
        </dgm:presLayoutVars>
      </dgm:prSet>
      <dgm:spPr/>
    </dgm:pt>
    <dgm:pt modelId="{FCAEC851-CB97-4F55-B99D-DE3C9733FC76}" type="pres">
      <dgm:prSet presAssocID="{A35C6AA0-A4B2-4492-912A-9F6FAE8B5379}" presName="aSpace2" presStyleCnt="0"/>
      <dgm:spPr/>
    </dgm:pt>
    <dgm:pt modelId="{DDBEAE2E-3989-456D-8AD4-EA5C35A8637A}" type="pres">
      <dgm:prSet presAssocID="{50222445-70CD-4455-8A33-E4822F9C0640}" presName="childNode" presStyleLbl="node1" presStyleIdx="2" presStyleCnt="15">
        <dgm:presLayoutVars>
          <dgm:bulletEnabled val="1"/>
        </dgm:presLayoutVars>
      </dgm:prSet>
      <dgm:spPr/>
    </dgm:pt>
    <dgm:pt modelId="{9B9A9BDE-CC78-406F-A623-7456C5BF0196}" type="pres">
      <dgm:prSet presAssocID="{50222445-70CD-4455-8A33-E4822F9C0640}" presName="aSpace2" presStyleCnt="0"/>
      <dgm:spPr/>
    </dgm:pt>
    <dgm:pt modelId="{BB904AF6-9615-4EB0-ACA2-E25D210A552A}" type="pres">
      <dgm:prSet presAssocID="{3211023A-8DC7-4054-8005-32CCF7A597AE}" presName="childNode" presStyleLbl="node1" presStyleIdx="3" presStyleCnt="15">
        <dgm:presLayoutVars>
          <dgm:bulletEnabled val="1"/>
        </dgm:presLayoutVars>
      </dgm:prSet>
      <dgm:spPr/>
    </dgm:pt>
    <dgm:pt modelId="{9AD4A8A1-2E62-4874-8897-290BB8916413}" type="pres">
      <dgm:prSet presAssocID="{3211023A-8DC7-4054-8005-32CCF7A597AE}" presName="aSpace2" presStyleCnt="0"/>
      <dgm:spPr/>
    </dgm:pt>
    <dgm:pt modelId="{770DACCE-F784-4544-A9CE-950F8A999983}" type="pres">
      <dgm:prSet presAssocID="{7661840B-BCC2-4E90-BC8C-F0800BA8768F}" presName="childNode" presStyleLbl="node1" presStyleIdx="4" presStyleCnt="15">
        <dgm:presLayoutVars>
          <dgm:bulletEnabled val="1"/>
        </dgm:presLayoutVars>
      </dgm:prSet>
      <dgm:spPr/>
    </dgm:pt>
    <dgm:pt modelId="{1343CE7A-ADB0-4CBC-9271-9FEF985B11F5}" type="pres">
      <dgm:prSet presAssocID="{56420804-C0DA-466A-BA4D-2688ED953655}" presName="aSpace" presStyleCnt="0"/>
      <dgm:spPr/>
    </dgm:pt>
    <dgm:pt modelId="{9A0C4EB2-550D-4B42-85B6-38731F1F7A84}" type="pres">
      <dgm:prSet presAssocID="{030FEF7C-17EE-4DA2-8C5E-EB89653439BE}" presName="compNode" presStyleCnt="0"/>
      <dgm:spPr/>
    </dgm:pt>
    <dgm:pt modelId="{7B1A5A84-B818-4641-A002-2F1E9E35143C}" type="pres">
      <dgm:prSet presAssocID="{030FEF7C-17EE-4DA2-8C5E-EB89653439BE}" presName="aNode" presStyleLbl="bgShp" presStyleIdx="1" presStyleCnt="4"/>
      <dgm:spPr/>
    </dgm:pt>
    <dgm:pt modelId="{1CD15773-A357-4780-970C-CEA64FDE7440}" type="pres">
      <dgm:prSet presAssocID="{030FEF7C-17EE-4DA2-8C5E-EB89653439BE}" presName="textNode" presStyleLbl="bgShp" presStyleIdx="1" presStyleCnt="4"/>
      <dgm:spPr/>
    </dgm:pt>
    <dgm:pt modelId="{E635283F-C2DB-4F14-AFFD-17382217FE32}" type="pres">
      <dgm:prSet presAssocID="{030FEF7C-17EE-4DA2-8C5E-EB89653439BE}" presName="compChildNode" presStyleCnt="0"/>
      <dgm:spPr/>
    </dgm:pt>
    <dgm:pt modelId="{2A46DF6F-95FE-4E8B-95D1-6C5621CBBB8B}" type="pres">
      <dgm:prSet presAssocID="{030FEF7C-17EE-4DA2-8C5E-EB89653439BE}" presName="theInnerList" presStyleCnt="0"/>
      <dgm:spPr/>
    </dgm:pt>
    <dgm:pt modelId="{337CBBA0-0818-46C1-B3D8-6480EED87038}" type="pres">
      <dgm:prSet presAssocID="{A5C99895-48F3-4E4A-BB7E-C497F2BCD07B}" presName="childNode" presStyleLbl="node1" presStyleIdx="5" presStyleCnt="15">
        <dgm:presLayoutVars>
          <dgm:bulletEnabled val="1"/>
        </dgm:presLayoutVars>
      </dgm:prSet>
      <dgm:spPr/>
    </dgm:pt>
    <dgm:pt modelId="{8311EF66-7839-4EBC-AE99-8E7B4DE952FF}" type="pres">
      <dgm:prSet presAssocID="{A5C99895-48F3-4E4A-BB7E-C497F2BCD07B}" presName="aSpace2" presStyleCnt="0"/>
      <dgm:spPr/>
    </dgm:pt>
    <dgm:pt modelId="{EF07EE43-DFD7-415F-8C23-BC2126EE759A}" type="pres">
      <dgm:prSet presAssocID="{73C840E3-7176-40BF-B6FC-E7524211F103}" presName="childNode" presStyleLbl="node1" presStyleIdx="6" presStyleCnt="15">
        <dgm:presLayoutVars>
          <dgm:bulletEnabled val="1"/>
        </dgm:presLayoutVars>
      </dgm:prSet>
      <dgm:spPr/>
    </dgm:pt>
    <dgm:pt modelId="{17BC7BA2-E713-4408-BC55-0BB61EAACB56}" type="pres">
      <dgm:prSet presAssocID="{73C840E3-7176-40BF-B6FC-E7524211F103}" presName="aSpace2" presStyleCnt="0"/>
      <dgm:spPr/>
    </dgm:pt>
    <dgm:pt modelId="{79136007-122C-41AC-8D48-FFAA2A30AE95}" type="pres">
      <dgm:prSet presAssocID="{7DE1F8E5-E891-437F-9EAE-521796DE864D}" presName="childNode" presStyleLbl="node1" presStyleIdx="7" presStyleCnt="15">
        <dgm:presLayoutVars>
          <dgm:bulletEnabled val="1"/>
        </dgm:presLayoutVars>
      </dgm:prSet>
      <dgm:spPr/>
    </dgm:pt>
    <dgm:pt modelId="{0B055F2C-2F6F-474A-B476-0E1633507735}" type="pres">
      <dgm:prSet presAssocID="{7DE1F8E5-E891-437F-9EAE-521796DE864D}" presName="aSpace2" presStyleCnt="0"/>
      <dgm:spPr/>
    </dgm:pt>
    <dgm:pt modelId="{0BE1D716-A0D7-4F63-AEC5-1F6B2B711F61}" type="pres">
      <dgm:prSet presAssocID="{084A21ED-6137-47B6-8EA7-BA7625004FC0}" presName="childNode" presStyleLbl="node1" presStyleIdx="8" presStyleCnt="15">
        <dgm:presLayoutVars>
          <dgm:bulletEnabled val="1"/>
        </dgm:presLayoutVars>
      </dgm:prSet>
      <dgm:spPr/>
    </dgm:pt>
    <dgm:pt modelId="{258190F7-0790-440E-8D63-3AB9A007C6D8}" type="pres">
      <dgm:prSet presAssocID="{030FEF7C-17EE-4DA2-8C5E-EB89653439BE}" presName="aSpace" presStyleCnt="0"/>
      <dgm:spPr/>
    </dgm:pt>
    <dgm:pt modelId="{80FC648F-4872-4D22-AC7E-3D31CC198CED}" type="pres">
      <dgm:prSet presAssocID="{9C3581A4-6AA1-4EEF-A0EA-99FF1F87BB3F}" presName="compNode" presStyleCnt="0"/>
      <dgm:spPr/>
    </dgm:pt>
    <dgm:pt modelId="{4603F03A-6246-4E98-8ED3-DF091A9D525B}" type="pres">
      <dgm:prSet presAssocID="{9C3581A4-6AA1-4EEF-A0EA-99FF1F87BB3F}" presName="aNode" presStyleLbl="bgShp" presStyleIdx="2" presStyleCnt="4"/>
      <dgm:spPr/>
    </dgm:pt>
    <dgm:pt modelId="{8D4C2F2C-BCC9-4C7D-8450-AA0023DD206B}" type="pres">
      <dgm:prSet presAssocID="{9C3581A4-6AA1-4EEF-A0EA-99FF1F87BB3F}" presName="textNode" presStyleLbl="bgShp" presStyleIdx="2" presStyleCnt="4"/>
      <dgm:spPr/>
    </dgm:pt>
    <dgm:pt modelId="{8BADDF95-0097-49E5-A06A-A6C97A9D4C56}" type="pres">
      <dgm:prSet presAssocID="{9C3581A4-6AA1-4EEF-A0EA-99FF1F87BB3F}" presName="compChildNode" presStyleCnt="0"/>
      <dgm:spPr/>
    </dgm:pt>
    <dgm:pt modelId="{8C3F35B2-2AF0-45A0-93AF-ADF6F96ED5FB}" type="pres">
      <dgm:prSet presAssocID="{9C3581A4-6AA1-4EEF-A0EA-99FF1F87BB3F}" presName="theInnerList" presStyleCnt="0"/>
      <dgm:spPr/>
    </dgm:pt>
    <dgm:pt modelId="{4B30644B-2A20-4FA3-A6DE-9A83C3FF17FE}" type="pres">
      <dgm:prSet presAssocID="{25CB986E-1843-4D60-A92A-BCEFB924DBBB}" presName="childNode" presStyleLbl="node1" presStyleIdx="9" presStyleCnt="15">
        <dgm:presLayoutVars>
          <dgm:bulletEnabled val="1"/>
        </dgm:presLayoutVars>
      </dgm:prSet>
      <dgm:spPr/>
    </dgm:pt>
    <dgm:pt modelId="{D2B21979-5225-4D7A-ABC8-9BBE8B15013E}" type="pres">
      <dgm:prSet presAssocID="{25CB986E-1843-4D60-A92A-BCEFB924DBBB}" presName="aSpace2" presStyleCnt="0"/>
      <dgm:spPr/>
    </dgm:pt>
    <dgm:pt modelId="{E9828425-5F23-46A1-A571-65615A7CE6FC}" type="pres">
      <dgm:prSet presAssocID="{704352BE-41C4-4BA9-8D1C-6F24F5B3F1FC}" presName="childNode" presStyleLbl="node1" presStyleIdx="10" presStyleCnt="15">
        <dgm:presLayoutVars>
          <dgm:bulletEnabled val="1"/>
        </dgm:presLayoutVars>
      </dgm:prSet>
      <dgm:spPr/>
    </dgm:pt>
    <dgm:pt modelId="{88F33191-F334-4D64-8648-D775F1FAB410}" type="pres">
      <dgm:prSet presAssocID="{704352BE-41C4-4BA9-8D1C-6F24F5B3F1FC}" presName="aSpace2" presStyleCnt="0"/>
      <dgm:spPr/>
    </dgm:pt>
    <dgm:pt modelId="{0A0A471C-3A93-4166-B4F1-825C081A8DC6}" type="pres">
      <dgm:prSet presAssocID="{202DFB4B-8858-4F58-920F-34E752B443B5}" presName="childNode" presStyleLbl="node1" presStyleIdx="11" presStyleCnt="15">
        <dgm:presLayoutVars>
          <dgm:bulletEnabled val="1"/>
        </dgm:presLayoutVars>
      </dgm:prSet>
      <dgm:spPr/>
    </dgm:pt>
    <dgm:pt modelId="{D709A46B-31A7-4BF9-933B-CCE50B8F3487}" type="pres">
      <dgm:prSet presAssocID="{202DFB4B-8858-4F58-920F-34E752B443B5}" presName="aSpace2" presStyleCnt="0"/>
      <dgm:spPr/>
    </dgm:pt>
    <dgm:pt modelId="{399DC247-18A6-4B5C-A7DE-C4D22440B34B}" type="pres">
      <dgm:prSet presAssocID="{EAE2AA13-98F7-4744-B5B1-291FA2CEF40A}" presName="childNode" presStyleLbl="node1" presStyleIdx="12" presStyleCnt="15">
        <dgm:presLayoutVars>
          <dgm:bulletEnabled val="1"/>
        </dgm:presLayoutVars>
      </dgm:prSet>
      <dgm:spPr/>
    </dgm:pt>
    <dgm:pt modelId="{67FF5018-3B29-455C-B1A5-5C9C2285F4E6}" type="pres">
      <dgm:prSet presAssocID="{9C3581A4-6AA1-4EEF-A0EA-99FF1F87BB3F}" presName="aSpace" presStyleCnt="0"/>
      <dgm:spPr/>
    </dgm:pt>
    <dgm:pt modelId="{236D2E6A-1C3A-4982-9FC6-E3B888EDBC28}" type="pres">
      <dgm:prSet presAssocID="{0C82C33D-0684-4B3E-A018-7DD94D325B91}" presName="compNode" presStyleCnt="0"/>
      <dgm:spPr/>
    </dgm:pt>
    <dgm:pt modelId="{D383FE13-92D3-4AE7-9233-C4B8B4C16DBB}" type="pres">
      <dgm:prSet presAssocID="{0C82C33D-0684-4B3E-A018-7DD94D325B91}" presName="aNode" presStyleLbl="bgShp" presStyleIdx="3" presStyleCnt="4"/>
      <dgm:spPr/>
    </dgm:pt>
    <dgm:pt modelId="{2F9C51F1-F899-4F11-B3B7-A5F4FE06F182}" type="pres">
      <dgm:prSet presAssocID="{0C82C33D-0684-4B3E-A018-7DD94D325B91}" presName="textNode" presStyleLbl="bgShp" presStyleIdx="3" presStyleCnt="4"/>
      <dgm:spPr/>
    </dgm:pt>
    <dgm:pt modelId="{8DE11486-FE94-4854-A5EA-0BC5FCD1D3AA}" type="pres">
      <dgm:prSet presAssocID="{0C82C33D-0684-4B3E-A018-7DD94D325B91}" presName="compChildNode" presStyleCnt="0"/>
      <dgm:spPr/>
    </dgm:pt>
    <dgm:pt modelId="{351650F0-CD44-4235-A5F6-B4C23EB003AA}" type="pres">
      <dgm:prSet presAssocID="{0C82C33D-0684-4B3E-A018-7DD94D325B91}" presName="theInnerList" presStyleCnt="0"/>
      <dgm:spPr/>
    </dgm:pt>
    <dgm:pt modelId="{E380771A-ED40-47E1-9416-DE60B0A85CA4}" type="pres">
      <dgm:prSet presAssocID="{5043E48A-5875-4F7B-A6C2-924BA74E0EB8}" presName="childNode" presStyleLbl="node1" presStyleIdx="13" presStyleCnt="15">
        <dgm:presLayoutVars>
          <dgm:bulletEnabled val="1"/>
        </dgm:presLayoutVars>
      </dgm:prSet>
      <dgm:spPr/>
    </dgm:pt>
    <dgm:pt modelId="{48360B30-6932-4EB3-95C8-7B1B39F9828E}" type="pres">
      <dgm:prSet presAssocID="{5043E48A-5875-4F7B-A6C2-924BA74E0EB8}" presName="aSpace2" presStyleCnt="0"/>
      <dgm:spPr/>
    </dgm:pt>
    <dgm:pt modelId="{1FB697C0-F67F-4A6C-887C-491CFB5C1A1D}" type="pres">
      <dgm:prSet presAssocID="{4CA8E9F8-78D7-4EB6-ADE0-3070847D58C0}" presName="childNode" presStyleLbl="node1" presStyleIdx="14" presStyleCnt="15">
        <dgm:presLayoutVars>
          <dgm:bulletEnabled val="1"/>
        </dgm:presLayoutVars>
      </dgm:prSet>
      <dgm:spPr/>
    </dgm:pt>
  </dgm:ptLst>
  <dgm:cxnLst>
    <dgm:cxn modelId="{10DEC616-8286-408E-BAF7-2C84A562A7EB}" type="presOf" srcId="{EBF1EB13-935A-442A-9D0F-4A01D2BE67A2}" destId="{039BBDA6-A76C-4D2A-983B-3C3E187A26AF}" srcOrd="0" destOrd="0" presId="urn:microsoft.com/office/officeart/2005/8/layout/lProcess2"/>
    <dgm:cxn modelId="{4A8E7117-DDCA-48C2-BDEC-C6ED688AEEA6}" type="presOf" srcId="{A81411CA-579B-4FF0-B3C1-C4D0CA390A10}" destId="{18E32472-39F2-43AC-9767-F44D58DB21EF}" srcOrd="0" destOrd="0" presId="urn:microsoft.com/office/officeart/2005/8/layout/lProcess2"/>
    <dgm:cxn modelId="{C102BB18-CFB4-4577-AAE1-C79B6E9C92C2}" srcId="{0C82C33D-0684-4B3E-A018-7DD94D325B91}" destId="{5043E48A-5875-4F7B-A6C2-924BA74E0EB8}" srcOrd="0" destOrd="0" parTransId="{70ECDF11-46C6-457F-8D52-6DB3F2FCBEC4}" sibTransId="{D1D55AF8-7962-4508-8DBD-D42CFCDE2E60}"/>
    <dgm:cxn modelId="{C0D0B724-8520-437B-86ED-98F21F8B68EA}" srcId="{56420804-C0DA-466A-BA4D-2688ED953655}" destId="{3211023A-8DC7-4054-8005-32CCF7A597AE}" srcOrd="3" destOrd="0" parTransId="{FDA7D04D-BE9B-4649-8B9A-DE137EB2BC54}" sibTransId="{26F3E691-BDF5-4E34-B344-5EC0856E314B}"/>
    <dgm:cxn modelId="{692F172E-53A0-4375-9531-9569E8F9B986}" type="presOf" srcId="{084A21ED-6137-47B6-8EA7-BA7625004FC0}" destId="{0BE1D716-A0D7-4F63-AEC5-1F6B2B711F61}" srcOrd="0" destOrd="0" presId="urn:microsoft.com/office/officeart/2005/8/layout/lProcess2"/>
    <dgm:cxn modelId="{100FAC40-E559-4CCF-A153-27767F72F398}" type="presOf" srcId="{A5C99895-48F3-4E4A-BB7E-C497F2BCD07B}" destId="{337CBBA0-0818-46C1-B3D8-6480EED87038}" srcOrd="0" destOrd="0" presId="urn:microsoft.com/office/officeart/2005/8/layout/lProcess2"/>
    <dgm:cxn modelId="{85C03B5C-E68D-477D-AAD2-91965301028A}" srcId="{9C3581A4-6AA1-4EEF-A0EA-99FF1F87BB3F}" destId="{704352BE-41C4-4BA9-8D1C-6F24F5B3F1FC}" srcOrd="1" destOrd="0" parTransId="{9ECE8385-DDD2-4481-85EE-138436DF79F1}" sibTransId="{8E4EB2A9-4616-4AE4-B5ED-DA203E5E9FF8}"/>
    <dgm:cxn modelId="{8B6C9A47-4A54-495E-91EF-E8849472716C}" type="presOf" srcId="{0C82C33D-0684-4B3E-A018-7DD94D325B91}" destId="{2F9C51F1-F899-4F11-B3B7-A5F4FE06F182}" srcOrd="1" destOrd="0" presId="urn:microsoft.com/office/officeart/2005/8/layout/lProcess2"/>
    <dgm:cxn modelId="{EF6FB968-866B-427B-8BD3-4D9A6C040C7C}" srcId="{9C3581A4-6AA1-4EEF-A0EA-99FF1F87BB3F}" destId="{25CB986E-1843-4D60-A92A-BCEFB924DBBB}" srcOrd="0" destOrd="0" parTransId="{3E7800CD-ECF8-4322-B6D2-94B58A55C713}" sibTransId="{328549AA-B9CD-4FAE-BB6E-EC475272E517}"/>
    <dgm:cxn modelId="{9433B64B-4B8A-4642-95B6-E54C008D6E94}" type="presOf" srcId="{EAE2AA13-98F7-4744-B5B1-291FA2CEF40A}" destId="{399DC247-18A6-4B5C-A7DE-C4D22440B34B}" srcOrd="0" destOrd="0" presId="urn:microsoft.com/office/officeart/2005/8/layout/lProcess2"/>
    <dgm:cxn modelId="{584A0052-4300-4A2F-9D82-85BDD0817088}" type="presOf" srcId="{3211023A-8DC7-4054-8005-32CCF7A597AE}" destId="{BB904AF6-9615-4EB0-ACA2-E25D210A552A}" srcOrd="0" destOrd="0" presId="urn:microsoft.com/office/officeart/2005/8/layout/lProcess2"/>
    <dgm:cxn modelId="{69D72A54-DC67-4568-8937-727334FF8247}" type="presOf" srcId="{030FEF7C-17EE-4DA2-8C5E-EB89653439BE}" destId="{7B1A5A84-B818-4641-A002-2F1E9E35143C}" srcOrd="0" destOrd="0" presId="urn:microsoft.com/office/officeart/2005/8/layout/lProcess2"/>
    <dgm:cxn modelId="{5655C577-4693-4E89-9783-40971A92E588}" srcId="{030FEF7C-17EE-4DA2-8C5E-EB89653439BE}" destId="{A5C99895-48F3-4E4A-BB7E-C497F2BCD07B}" srcOrd="0" destOrd="0" parTransId="{1752A441-862A-40B0-9B56-99B44750D145}" sibTransId="{2EEA4D26-4D06-4909-B356-0B7808587CB0}"/>
    <dgm:cxn modelId="{AFCCB378-C86C-4148-82F1-B8B7CA6AE251}" type="presOf" srcId="{4CA8E9F8-78D7-4EB6-ADE0-3070847D58C0}" destId="{1FB697C0-F67F-4A6C-887C-491CFB5C1A1D}" srcOrd="0" destOrd="0" presId="urn:microsoft.com/office/officeart/2005/8/layout/lProcess2"/>
    <dgm:cxn modelId="{C5B2C059-B73C-46B3-9CE5-9A482219956B}" type="presOf" srcId="{9C3581A4-6AA1-4EEF-A0EA-99FF1F87BB3F}" destId="{4603F03A-6246-4E98-8ED3-DF091A9D525B}" srcOrd="0" destOrd="0" presId="urn:microsoft.com/office/officeart/2005/8/layout/lProcess2"/>
    <dgm:cxn modelId="{5F71F759-A7BC-429E-9DA2-781D8A6FE742}" srcId="{A81411CA-579B-4FF0-B3C1-C4D0CA390A10}" destId="{030FEF7C-17EE-4DA2-8C5E-EB89653439BE}" srcOrd="1" destOrd="0" parTransId="{06F04D4F-DE6E-4B6E-AA70-D917F89A12DB}" sibTransId="{02A61B20-CF0A-457C-9ABA-2246B978CD3E}"/>
    <dgm:cxn modelId="{39247B7C-32EF-40D4-9CC8-2B5DBD0FA726}" type="presOf" srcId="{030FEF7C-17EE-4DA2-8C5E-EB89653439BE}" destId="{1CD15773-A357-4780-970C-CEA64FDE7440}" srcOrd="1" destOrd="0" presId="urn:microsoft.com/office/officeart/2005/8/layout/lProcess2"/>
    <dgm:cxn modelId="{506C7086-57BF-4B08-B7D1-2FADE720504A}" srcId="{A81411CA-579B-4FF0-B3C1-C4D0CA390A10}" destId="{56420804-C0DA-466A-BA4D-2688ED953655}" srcOrd="0" destOrd="0" parTransId="{C6FCE092-93D8-4327-BE67-E72060C31E55}" sibTransId="{B4C9EB9A-33CC-40D1-AE1A-37D97B60A45F}"/>
    <dgm:cxn modelId="{7740C588-194C-448E-905A-E54A2E3A69C4}" type="presOf" srcId="{5043E48A-5875-4F7B-A6C2-924BA74E0EB8}" destId="{E380771A-ED40-47E1-9416-DE60B0A85CA4}" srcOrd="0" destOrd="0" presId="urn:microsoft.com/office/officeart/2005/8/layout/lProcess2"/>
    <dgm:cxn modelId="{96628E97-9566-4871-89AA-1D785207A74C}" srcId="{A81411CA-579B-4FF0-B3C1-C4D0CA390A10}" destId="{9C3581A4-6AA1-4EEF-A0EA-99FF1F87BB3F}" srcOrd="2" destOrd="0" parTransId="{719095A1-681C-444C-8E86-0FDF4E606582}" sibTransId="{294E03C7-46C5-4D48-829B-1D3737549CAE}"/>
    <dgm:cxn modelId="{B4CB4BA4-E21F-4265-B2F0-BB88D39C4FB8}" type="presOf" srcId="{7661840B-BCC2-4E90-BC8C-F0800BA8768F}" destId="{770DACCE-F784-4544-A9CE-950F8A999983}" srcOrd="0" destOrd="0" presId="urn:microsoft.com/office/officeart/2005/8/layout/lProcess2"/>
    <dgm:cxn modelId="{E53383A5-62AB-4EC6-AF01-8CFB6552DE68}" type="presOf" srcId="{9C3581A4-6AA1-4EEF-A0EA-99FF1F87BB3F}" destId="{8D4C2F2C-BCC9-4C7D-8450-AA0023DD206B}" srcOrd="1" destOrd="0" presId="urn:microsoft.com/office/officeart/2005/8/layout/lProcess2"/>
    <dgm:cxn modelId="{E1E147A9-BF74-4708-9E94-7F0718C62346}" type="presOf" srcId="{50222445-70CD-4455-8A33-E4822F9C0640}" destId="{DDBEAE2E-3989-456D-8AD4-EA5C35A8637A}" srcOrd="0" destOrd="0" presId="urn:microsoft.com/office/officeart/2005/8/layout/lProcess2"/>
    <dgm:cxn modelId="{ED1E2EB0-0C85-4DDB-873D-CFAFB031942A}" srcId="{A81411CA-579B-4FF0-B3C1-C4D0CA390A10}" destId="{0C82C33D-0684-4B3E-A018-7DD94D325B91}" srcOrd="3" destOrd="0" parTransId="{E61AB92B-178A-4045-889F-504663169988}" sibTransId="{8591CF2A-F3A8-4460-AE30-E21F1AF2D422}"/>
    <dgm:cxn modelId="{90A67CB1-7431-419C-AB60-A605EC3AC703}" type="presOf" srcId="{A35C6AA0-A4B2-4492-912A-9F6FAE8B5379}" destId="{2D9A0BCA-B4C2-499C-8C5B-353C17D12C00}" srcOrd="0" destOrd="0" presId="urn:microsoft.com/office/officeart/2005/8/layout/lProcess2"/>
    <dgm:cxn modelId="{4C0E64B3-50BA-41DF-B7CF-0CA4CF589280}" srcId="{56420804-C0DA-466A-BA4D-2688ED953655}" destId="{EBF1EB13-935A-442A-9D0F-4A01D2BE67A2}" srcOrd="0" destOrd="0" parTransId="{7447F4CE-FDEB-4333-BA8E-D512FC6D34C6}" sibTransId="{294C9A51-95A3-4228-96A3-A8423B221950}"/>
    <dgm:cxn modelId="{2D1321B5-8BD1-4434-85FA-0F4154983045}" type="presOf" srcId="{73C840E3-7176-40BF-B6FC-E7524211F103}" destId="{EF07EE43-DFD7-415F-8C23-BC2126EE759A}" srcOrd="0" destOrd="0" presId="urn:microsoft.com/office/officeart/2005/8/layout/lProcess2"/>
    <dgm:cxn modelId="{836DD3B6-3DFC-4E91-8D80-4FBAB17C9CFB}" srcId="{030FEF7C-17EE-4DA2-8C5E-EB89653439BE}" destId="{73C840E3-7176-40BF-B6FC-E7524211F103}" srcOrd="1" destOrd="0" parTransId="{046BDF44-2DA0-447D-942D-9580E24A03BF}" sibTransId="{6FE9DF94-4DB8-447B-80AC-41E2418DBC14}"/>
    <dgm:cxn modelId="{FB9C1EB9-DB08-4387-BFB8-39855431C3AD}" type="presOf" srcId="{56420804-C0DA-466A-BA4D-2688ED953655}" destId="{F7EC8636-32C7-4878-B2F4-4BF1DC045738}" srcOrd="1" destOrd="0" presId="urn:microsoft.com/office/officeart/2005/8/layout/lProcess2"/>
    <dgm:cxn modelId="{ABCDB0BA-CABA-4E5D-990D-E4FBB24938F7}" type="presOf" srcId="{56420804-C0DA-466A-BA4D-2688ED953655}" destId="{2C020E2A-AF98-420D-BE69-C4C0D5CEB40B}" srcOrd="0" destOrd="0" presId="urn:microsoft.com/office/officeart/2005/8/layout/lProcess2"/>
    <dgm:cxn modelId="{63E72DC7-9A03-4B3D-99F2-3304C275FCF8}" srcId="{56420804-C0DA-466A-BA4D-2688ED953655}" destId="{7661840B-BCC2-4E90-BC8C-F0800BA8768F}" srcOrd="4" destOrd="0" parTransId="{F6C00C65-32E8-49C8-892A-7A2149F926EB}" sibTransId="{EA5182ED-5762-4373-A1A5-E53808F916FB}"/>
    <dgm:cxn modelId="{B70656CE-0C0E-4EE4-A29C-1F1750C6BFEC}" srcId="{030FEF7C-17EE-4DA2-8C5E-EB89653439BE}" destId="{7DE1F8E5-E891-437F-9EAE-521796DE864D}" srcOrd="2" destOrd="0" parTransId="{27267744-247F-4C7A-A7AE-D1FA68BBCAD4}" sibTransId="{56CB8957-B46D-4462-9C55-32ABB569CDA5}"/>
    <dgm:cxn modelId="{A96969DC-09CE-497D-B38D-1A6D0E0819B7}" type="presOf" srcId="{202DFB4B-8858-4F58-920F-34E752B443B5}" destId="{0A0A471C-3A93-4166-B4F1-825C081A8DC6}" srcOrd="0" destOrd="0" presId="urn:microsoft.com/office/officeart/2005/8/layout/lProcess2"/>
    <dgm:cxn modelId="{F9CD8BDC-5809-49BA-91E6-9D8BFF53BD39}" srcId="{56420804-C0DA-466A-BA4D-2688ED953655}" destId="{A35C6AA0-A4B2-4492-912A-9F6FAE8B5379}" srcOrd="1" destOrd="0" parTransId="{444834DF-1871-4D6D-AEA1-17906119B936}" sibTransId="{29E6B0BA-1360-4C2E-89A4-B69F1BEA2350}"/>
    <dgm:cxn modelId="{C3A3F1DD-353D-48B3-AC3E-4F1494865E44}" type="presOf" srcId="{25CB986E-1843-4D60-A92A-BCEFB924DBBB}" destId="{4B30644B-2A20-4FA3-A6DE-9A83C3FF17FE}" srcOrd="0" destOrd="0" presId="urn:microsoft.com/office/officeart/2005/8/layout/lProcess2"/>
    <dgm:cxn modelId="{3376D8E2-4579-4DC7-8C2A-93AE64B0E829}" type="presOf" srcId="{7DE1F8E5-E891-437F-9EAE-521796DE864D}" destId="{79136007-122C-41AC-8D48-FFAA2A30AE95}" srcOrd="0" destOrd="0" presId="urn:microsoft.com/office/officeart/2005/8/layout/lProcess2"/>
    <dgm:cxn modelId="{484A64E4-6C7E-41FD-9DDA-69020CD33770}" type="presOf" srcId="{704352BE-41C4-4BA9-8D1C-6F24F5B3F1FC}" destId="{E9828425-5F23-46A1-A571-65615A7CE6FC}" srcOrd="0" destOrd="0" presId="urn:microsoft.com/office/officeart/2005/8/layout/lProcess2"/>
    <dgm:cxn modelId="{5749C2E8-68C6-45B6-84B9-C3FB8EDD0AEE}" srcId="{0C82C33D-0684-4B3E-A018-7DD94D325B91}" destId="{4CA8E9F8-78D7-4EB6-ADE0-3070847D58C0}" srcOrd="1" destOrd="0" parTransId="{8BCD3C25-BDF1-4D2F-9923-B20C86CFE0E8}" sibTransId="{64717BC9-0FE7-4C97-BC1E-6643CC162D57}"/>
    <dgm:cxn modelId="{0B0AC0EF-30F6-41B9-AF52-C5F3F10F34B0}" srcId="{030FEF7C-17EE-4DA2-8C5E-EB89653439BE}" destId="{084A21ED-6137-47B6-8EA7-BA7625004FC0}" srcOrd="3" destOrd="0" parTransId="{0FA20EEA-14A4-4C46-8D50-7742A259120E}" sibTransId="{83B09562-928A-4D22-AF64-4BCD504CD3E0}"/>
    <dgm:cxn modelId="{138831F1-E968-4F49-B55B-8774D953C968}" srcId="{56420804-C0DA-466A-BA4D-2688ED953655}" destId="{50222445-70CD-4455-8A33-E4822F9C0640}" srcOrd="2" destOrd="0" parTransId="{DA15C418-A98C-48BC-BB38-A7FF56AB474B}" sibTransId="{DA7191A0-E00E-4C2B-94E0-864257C764E5}"/>
    <dgm:cxn modelId="{EDC405F6-9ACB-4109-96CB-01D4F8A13530}" srcId="{9C3581A4-6AA1-4EEF-A0EA-99FF1F87BB3F}" destId="{202DFB4B-8858-4F58-920F-34E752B443B5}" srcOrd="2" destOrd="0" parTransId="{DBFC8B43-D93F-4D52-A93B-B83015361599}" sibTransId="{A8B989BA-AF9F-4668-A8A4-5A1AF8C61CF1}"/>
    <dgm:cxn modelId="{E59278F9-F115-41AD-9089-F3D7DDFF4829}" type="presOf" srcId="{0C82C33D-0684-4B3E-A018-7DD94D325B91}" destId="{D383FE13-92D3-4AE7-9233-C4B8B4C16DBB}" srcOrd="0" destOrd="0" presId="urn:microsoft.com/office/officeart/2005/8/layout/lProcess2"/>
    <dgm:cxn modelId="{900D6DFE-6324-4250-BEB0-415DB7CE6275}" srcId="{9C3581A4-6AA1-4EEF-A0EA-99FF1F87BB3F}" destId="{EAE2AA13-98F7-4744-B5B1-291FA2CEF40A}" srcOrd="3" destOrd="0" parTransId="{AE634D21-7C48-4E7A-BFBA-B92777498681}" sibTransId="{DEC5B87E-3812-4BB0-A518-0225819BDA78}"/>
    <dgm:cxn modelId="{5EA85289-D048-4F40-BC7C-3197A6CB054C}" type="presParOf" srcId="{18E32472-39F2-43AC-9767-F44D58DB21EF}" destId="{EC7301F1-87D8-40FB-BE95-48BE11B49D7B}" srcOrd="0" destOrd="0" presId="urn:microsoft.com/office/officeart/2005/8/layout/lProcess2"/>
    <dgm:cxn modelId="{CDE72759-A02F-470B-925D-36859A51C7CD}" type="presParOf" srcId="{EC7301F1-87D8-40FB-BE95-48BE11B49D7B}" destId="{2C020E2A-AF98-420D-BE69-C4C0D5CEB40B}" srcOrd="0" destOrd="0" presId="urn:microsoft.com/office/officeart/2005/8/layout/lProcess2"/>
    <dgm:cxn modelId="{F641B03A-354D-4E18-824F-020B21E41765}" type="presParOf" srcId="{EC7301F1-87D8-40FB-BE95-48BE11B49D7B}" destId="{F7EC8636-32C7-4878-B2F4-4BF1DC045738}" srcOrd="1" destOrd="0" presId="urn:microsoft.com/office/officeart/2005/8/layout/lProcess2"/>
    <dgm:cxn modelId="{4BBC9490-B8EA-46A0-A8EA-4A86E72AFB8B}" type="presParOf" srcId="{EC7301F1-87D8-40FB-BE95-48BE11B49D7B}" destId="{9FAD9D99-7C86-4A11-8553-6606C6BE87D7}" srcOrd="2" destOrd="0" presId="urn:microsoft.com/office/officeart/2005/8/layout/lProcess2"/>
    <dgm:cxn modelId="{1AEA5675-89A6-4EC5-B746-5A180FD7F83E}" type="presParOf" srcId="{9FAD9D99-7C86-4A11-8553-6606C6BE87D7}" destId="{0C8E923B-4A7D-45BC-B695-030AEAD42379}" srcOrd="0" destOrd="0" presId="urn:microsoft.com/office/officeart/2005/8/layout/lProcess2"/>
    <dgm:cxn modelId="{DB9F812A-24EC-47A2-BEDC-1EC6CB030369}" type="presParOf" srcId="{0C8E923B-4A7D-45BC-B695-030AEAD42379}" destId="{039BBDA6-A76C-4D2A-983B-3C3E187A26AF}" srcOrd="0" destOrd="0" presId="urn:microsoft.com/office/officeart/2005/8/layout/lProcess2"/>
    <dgm:cxn modelId="{5336F7AC-F85C-49CE-A015-AA5EE3374BBD}" type="presParOf" srcId="{0C8E923B-4A7D-45BC-B695-030AEAD42379}" destId="{0B3BA435-45E2-47B7-916E-057F341DB8F8}" srcOrd="1" destOrd="0" presId="urn:microsoft.com/office/officeart/2005/8/layout/lProcess2"/>
    <dgm:cxn modelId="{919FE6CF-704B-4CE4-B516-2B6FCB9D0582}" type="presParOf" srcId="{0C8E923B-4A7D-45BC-B695-030AEAD42379}" destId="{2D9A0BCA-B4C2-499C-8C5B-353C17D12C00}" srcOrd="2" destOrd="0" presId="urn:microsoft.com/office/officeart/2005/8/layout/lProcess2"/>
    <dgm:cxn modelId="{EFA08B4D-780F-48C6-A85B-A9C74274FF4F}" type="presParOf" srcId="{0C8E923B-4A7D-45BC-B695-030AEAD42379}" destId="{FCAEC851-CB97-4F55-B99D-DE3C9733FC76}" srcOrd="3" destOrd="0" presId="urn:microsoft.com/office/officeart/2005/8/layout/lProcess2"/>
    <dgm:cxn modelId="{8E1C7342-81B2-4949-BEFD-4D7EDA182666}" type="presParOf" srcId="{0C8E923B-4A7D-45BC-B695-030AEAD42379}" destId="{DDBEAE2E-3989-456D-8AD4-EA5C35A8637A}" srcOrd="4" destOrd="0" presId="urn:microsoft.com/office/officeart/2005/8/layout/lProcess2"/>
    <dgm:cxn modelId="{6E08D627-8957-41FE-8AF1-9E7842B90A33}" type="presParOf" srcId="{0C8E923B-4A7D-45BC-B695-030AEAD42379}" destId="{9B9A9BDE-CC78-406F-A623-7456C5BF0196}" srcOrd="5" destOrd="0" presId="urn:microsoft.com/office/officeart/2005/8/layout/lProcess2"/>
    <dgm:cxn modelId="{EA927254-6CDF-4C6B-ABFA-A035FF828B4E}" type="presParOf" srcId="{0C8E923B-4A7D-45BC-B695-030AEAD42379}" destId="{BB904AF6-9615-4EB0-ACA2-E25D210A552A}" srcOrd="6" destOrd="0" presId="urn:microsoft.com/office/officeart/2005/8/layout/lProcess2"/>
    <dgm:cxn modelId="{932C0D04-80CE-4B0B-B7D7-1D1589358F2D}" type="presParOf" srcId="{0C8E923B-4A7D-45BC-B695-030AEAD42379}" destId="{9AD4A8A1-2E62-4874-8897-290BB8916413}" srcOrd="7" destOrd="0" presId="urn:microsoft.com/office/officeart/2005/8/layout/lProcess2"/>
    <dgm:cxn modelId="{9AD38E02-6CC4-4709-8950-6FBA688BD260}" type="presParOf" srcId="{0C8E923B-4A7D-45BC-B695-030AEAD42379}" destId="{770DACCE-F784-4544-A9CE-950F8A999983}" srcOrd="8" destOrd="0" presId="urn:microsoft.com/office/officeart/2005/8/layout/lProcess2"/>
    <dgm:cxn modelId="{13888647-7447-4972-8C71-5F6C5C9E2FC8}" type="presParOf" srcId="{18E32472-39F2-43AC-9767-F44D58DB21EF}" destId="{1343CE7A-ADB0-4CBC-9271-9FEF985B11F5}" srcOrd="1" destOrd="0" presId="urn:microsoft.com/office/officeart/2005/8/layout/lProcess2"/>
    <dgm:cxn modelId="{A2B0EC23-6D46-47B3-A4E3-12FD371F95CA}" type="presParOf" srcId="{18E32472-39F2-43AC-9767-F44D58DB21EF}" destId="{9A0C4EB2-550D-4B42-85B6-38731F1F7A84}" srcOrd="2" destOrd="0" presId="urn:microsoft.com/office/officeart/2005/8/layout/lProcess2"/>
    <dgm:cxn modelId="{3B8491AB-1976-4AA7-96AC-37F6B0309146}" type="presParOf" srcId="{9A0C4EB2-550D-4B42-85B6-38731F1F7A84}" destId="{7B1A5A84-B818-4641-A002-2F1E9E35143C}" srcOrd="0" destOrd="0" presId="urn:microsoft.com/office/officeart/2005/8/layout/lProcess2"/>
    <dgm:cxn modelId="{9A3ABFC1-D93B-4F4B-9D23-E1C96FA8A5B2}" type="presParOf" srcId="{9A0C4EB2-550D-4B42-85B6-38731F1F7A84}" destId="{1CD15773-A357-4780-970C-CEA64FDE7440}" srcOrd="1" destOrd="0" presId="urn:microsoft.com/office/officeart/2005/8/layout/lProcess2"/>
    <dgm:cxn modelId="{5C73E3DF-4240-4ACC-B390-54BA538BE738}" type="presParOf" srcId="{9A0C4EB2-550D-4B42-85B6-38731F1F7A84}" destId="{E635283F-C2DB-4F14-AFFD-17382217FE32}" srcOrd="2" destOrd="0" presId="urn:microsoft.com/office/officeart/2005/8/layout/lProcess2"/>
    <dgm:cxn modelId="{A292A390-F0B7-42FC-933B-4D2359EA365A}" type="presParOf" srcId="{E635283F-C2DB-4F14-AFFD-17382217FE32}" destId="{2A46DF6F-95FE-4E8B-95D1-6C5621CBBB8B}" srcOrd="0" destOrd="0" presId="urn:microsoft.com/office/officeart/2005/8/layout/lProcess2"/>
    <dgm:cxn modelId="{11FDC424-1ECD-4AE7-AC7E-7D383747F1CB}" type="presParOf" srcId="{2A46DF6F-95FE-4E8B-95D1-6C5621CBBB8B}" destId="{337CBBA0-0818-46C1-B3D8-6480EED87038}" srcOrd="0" destOrd="0" presId="urn:microsoft.com/office/officeart/2005/8/layout/lProcess2"/>
    <dgm:cxn modelId="{E5F2992F-29C8-47BC-9D23-5776CA18D3F2}" type="presParOf" srcId="{2A46DF6F-95FE-4E8B-95D1-6C5621CBBB8B}" destId="{8311EF66-7839-4EBC-AE99-8E7B4DE952FF}" srcOrd="1" destOrd="0" presId="urn:microsoft.com/office/officeart/2005/8/layout/lProcess2"/>
    <dgm:cxn modelId="{1B3C00AD-D791-42EE-91A0-9D50265C4318}" type="presParOf" srcId="{2A46DF6F-95FE-4E8B-95D1-6C5621CBBB8B}" destId="{EF07EE43-DFD7-415F-8C23-BC2126EE759A}" srcOrd="2" destOrd="0" presId="urn:microsoft.com/office/officeart/2005/8/layout/lProcess2"/>
    <dgm:cxn modelId="{B4F026CA-C5F2-4A9D-86FC-3B8785692C63}" type="presParOf" srcId="{2A46DF6F-95FE-4E8B-95D1-6C5621CBBB8B}" destId="{17BC7BA2-E713-4408-BC55-0BB61EAACB56}" srcOrd="3" destOrd="0" presId="urn:microsoft.com/office/officeart/2005/8/layout/lProcess2"/>
    <dgm:cxn modelId="{5FDCEF3F-AF23-49DC-AAD2-14AF35A30C75}" type="presParOf" srcId="{2A46DF6F-95FE-4E8B-95D1-6C5621CBBB8B}" destId="{79136007-122C-41AC-8D48-FFAA2A30AE95}" srcOrd="4" destOrd="0" presId="urn:microsoft.com/office/officeart/2005/8/layout/lProcess2"/>
    <dgm:cxn modelId="{B4F9408D-8D32-42EB-A543-F78CAC1BDE96}" type="presParOf" srcId="{2A46DF6F-95FE-4E8B-95D1-6C5621CBBB8B}" destId="{0B055F2C-2F6F-474A-B476-0E1633507735}" srcOrd="5" destOrd="0" presId="urn:microsoft.com/office/officeart/2005/8/layout/lProcess2"/>
    <dgm:cxn modelId="{0C917088-51E1-4732-9217-45A7D3E35DCC}" type="presParOf" srcId="{2A46DF6F-95FE-4E8B-95D1-6C5621CBBB8B}" destId="{0BE1D716-A0D7-4F63-AEC5-1F6B2B711F61}" srcOrd="6" destOrd="0" presId="urn:microsoft.com/office/officeart/2005/8/layout/lProcess2"/>
    <dgm:cxn modelId="{C59EB438-25C9-4A29-BCD9-8B43FFD322FE}" type="presParOf" srcId="{18E32472-39F2-43AC-9767-F44D58DB21EF}" destId="{258190F7-0790-440E-8D63-3AB9A007C6D8}" srcOrd="3" destOrd="0" presId="urn:microsoft.com/office/officeart/2005/8/layout/lProcess2"/>
    <dgm:cxn modelId="{714D17BA-045D-499D-9ED0-4060DF5E37F6}" type="presParOf" srcId="{18E32472-39F2-43AC-9767-F44D58DB21EF}" destId="{80FC648F-4872-4D22-AC7E-3D31CC198CED}" srcOrd="4" destOrd="0" presId="urn:microsoft.com/office/officeart/2005/8/layout/lProcess2"/>
    <dgm:cxn modelId="{0B0158CD-4337-40AD-B07E-E5A2B4D3B9B4}" type="presParOf" srcId="{80FC648F-4872-4D22-AC7E-3D31CC198CED}" destId="{4603F03A-6246-4E98-8ED3-DF091A9D525B}" srcOrd="0" destOrd="0" presId="urn:microsoft.com/office/officeart/2005/8/layout/lProcess2"/>
    <dgm:cxn modelId="{5189E091-998F-42B9-94B5-DA532E1C7133}" type="presParOf" srcId="{80FC648F-4872-4D22-AC7E-3D31CC198CED}" destId="{8D4C2F2C-BCC9-4C7D-8450-AA0023DD206B}" srcOrd="1" destOrd="0" presId="urn:microsoft.com/office/officeart/2005/8/layout/lProcess2"/>
    <dgm:cxn modelId="{1F330320-CBCB-4F13-AE43-C977851D9ADE}" type="presParOf" srcId="{80FC648F-4872-4D22-AC7E-3D31CC198CED}" destId="{8BADDF95-0097-49E5-A06A-A6C97A9D4C56}" srcOrd="2" destOrd="0" presId="urn:microsoft.com/office/officeart/2005/8/layout/lProcess2"/>
    <dgm:cxn modelId="{C0DCA9AC-6855-48D2-B475-0E1F0126ABC5}" type="presParOf" srcId="{8BADDF95-0097-49E5-A06A-A6C97A9D4C56}" destId="{8C3F35B2-2AF0-45A0-93AF-ADF6F96ED5FB}" srcOrd="0" destOrd="0" presId="urn:microsoft.com/office/officeart/2005/8/layout/lProcess2"/>
    <dgm:cxn modelId="{3EF18844-9783-4A2D-8223-6D84BAA4BABA}" type="presParOf" srcId="{8C3F35B2-2AF0-45A0-93AF-ADF6F96ED5FB}" destId="{4B30644B-2A20-4FA3-A6DE-9A83C3FF17FE}" srcOrd="0" destOrd="0" presId="urn:microsoft.com/office/officeart/2005/8/layout/lProcess2"/>
    <dgm:cxn modelId="{F01228C5-1FB1-4071-8B5A-4C6B2AD8C36D}" type="presParOf" srcId="{8C3F35B2-2AF0-45A0-93AF-ADF6F96ED5FB}" destId="{D2B21979-5225-4D7A-ABC8-9BBE8B15013E}" srcOrd="1" destOrd="0" presId="urn:microsoft.com/office/officeart/2005/8/layout/lProcess2"/>
    <dgm:cxn modelId="{26574C4A-A472-4526-BB91-5B6240404A53}" type="presParOf" srcId="{8C3F35B2-2AF0-45A0-93AF-ADF6F96ED5FB}" destId="{E9828425-5F23-46A1-A571-65615A7CE6FC}" srcOrd="2" destOrd="0" presId="urn:microsoft.com/office/officeart/2005/8/layout/lProcess2"/>
    <dgm:cxn modelId="{24DED981-2B0D-40B9-8C5C-424519D03420}" type="presParOf" srcId="{8C3F35B2-2AF0-45A0-93AF-ADF6F96ED5FB}" destId="{88F33191-F334-4D64-8648-D775F1FAB410}" srcOrd="3" destOrd="0" presId="urn:microsoft.com/office/officeart/2005/8/layout/lProcess2"/>
    <dgm:cxn modelId="{19FE71CB-6B49-4DA9-8257-8126B93F731B}" type="presParOf" srcId="{8C3F35B2-2AF0-45A0-93AF-ADF6F96ED5FB}" destId="{0A0A471C-3A93-4166-B4F1-825C081A8DC6}" srcOrd="4" destOrd="0" presId="urn:microsoft.com/office/officeart/2005/8/layout/lProcess2"/>
    <dgm:cxn modelId="{C93F4535-C3F5-4AAD-B14D-893B451CC2F3}" type="presParOf" srcId="{8C3F35B2-2AF0-45A0-93AF-ADF6F96ED5FB}" destId="{D709A46B-31A7-4BF9-933B-CCE50B8F3487}" srcOrd="5" destOrd="0" presId="urn:microsoft.com/office/officeart/2005/8/layout/lProcess2"/>
    <dgm:cxn modelId="{5E3BD78F-7D0D-4BF1-8A96-D6E498CD95E8}" type="presParOf" srcId="{8C3F35B2-2AF0-45A0-93AF-ADF6F96ED5FB}" destId="{399DC247-18A6-4B5C-A7DE-C4D22440B34B}" srcOrd="6" destOrd="0" presId="urn:microsoft.com/office/officeart/2005/8/layout/lProcess2"/>
    <dgm:cxn modelId="{B1832E75-3108-432C-B648-31E364AF21C4}" type="presParOf" srcId="{18E32472-39F2-43AC-9767-F44D58DB21EF}" destId="{67FF5018-3B29-455C-B1A5-5C9C2285F4E6}" srcOrd="5" destOrd="0" presId="urn:microsoft.com/office/officeart/2005/8/layout/lProcess2"/>
    <dgm:cxn modelId="{691A2868-4157-4484-87C2-4ECA8B1C5A9B}" type="presParOf" srcId="{18E32472-39F2-43AC-9767-F44D58DB21EF}" destId="{236D2E6A-1C3A-4982-9FC6-E3B888EDBC28}" srcOrd="6" destOrd="0" presId="urn:microsoft.com/office/officeart/2005/8/layout/lProcess2"/>
    <dgm:cxn modelId="{89C7EF27-54DC-419C-B704-207C84E1A8EF}" type="presParOf" srcId="{236D2E6A-1C3A-4982-9FC6-E3B888EDBC28}" destId="{D383FE13-92D3-4AE7-9233-C4B8B4C16DBB}" srcOrd="0" destOrd="0" presId="urn:microsoft.com/office/officeart/2005/8/layout/lProcess2"/>
    <dgm:cxn modelId="{428379D6-98BD-4394-BB2C-BF09AF6F4CCD}" type="presParOf" srcId="{236D2E6A-1C3A-4982-9FC6-E3B888EDBC28}" destId="{2F9C51F1-F899-4F11-B3B7-A5F4FE06F182}" srcOrd="1" destOrd="0" presId="urn:microsoft.com/office/officeart/2005/8/layout/lProcess2"/>
    <dgm:cxn modelId="{596E4085-476B-47DF-BC26-12B664003A92}" type="presParOf" srcId="{236D2E6A-1C3A-4982-9FC6-E3B888EDBC28}" destId="{8DE11486-FE94-4854-A5EA-0BC5FCD1D3AA}" srcOrd="2" destOrd="0" presId="urn:microsoft.com/office/officeart/2005/8/layout/lProcess2"/>
    <dgm:cxn modelId="{2C45D053-CFEC-45AF-B152-E3AD05470A6F}" type="presParOf" srcId="{8DE11486-FE94-4854-A5EA-0BC5FCD1D3AA}" destId="{351650F0-CD44-4235-A5F6-B4C23EB003AA}" srcOrd="0" destOrd="0" presId="urn:microsoft.com/office/officeart/2005/8/layout/lProcess2"/>
    <dgm:cxn modelId="{9870174C-0C62-453E-9766-24DDB2169E35}" type="presParOf" srcId="{351650F0-CD44-4235-A5F6-B4C23EB003AA}" destId="{E380771A-ED40-47E1-9416-DE60B0A85CA4}" srcOrd="0" destOrd="0" presId="urn:microsoft.com/office/officeart/2005/8/layout/lProcess2"/>
    <dgm:cxn modelId="{581117CF-95BD-493B-A3D6-8E9A38CE8DBC}" type="presParOf" srcId="{351650F0-CD44-4235-A5F6-B4C23EB003AA}" destId="{48360B30-6932-4EB3-95C8-7B1B39F9828E}" srcOrd="1" destOrd="0" presId="urn:microsoft.com/office/officeart/2005/8/layout/lProcess2"/>
    <dgm:cxn modelId="{1DE1ED0B-E79D-4364-B899-86F8A56FBFBB}" type="presParOf" srcId="{351650F0-CD44-4235-A5F6-B4C23EB003AA}" destId="{1FB697C0-F67F-4A6C-887C-491CFB5C1A1D}"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53C3639-B45E-44DE-A13C-7DF3A238E7D1}"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pPr latinLnBrk="1"/>
          <a:endParaRPr lang="ko-KR" altLang="en-US"/>
        </a:p>
      </dgm:t>
    </dgm:pt>
    <dgm:pt modelId="{BD1D01AD-6012-4220-813B-6A2E3D825C87}">
      <dgm:prSet phldrT="[텍스트]" custT="1"/>
      <dgm:spPr/>
      <dgm:t>
        <a:bodyPr/>
        <a:lstStyle/>
        <a:p>
          <a:pPr latinLnBrk="1"/>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구현 내용</a:t>
          </a:r>
        </a:p>
      </dgm:t>
    </dgm:pt>
    <dgm:pt modelId="{94C26D73-E477-4BE1-B95D-399216FEF238}" type="parTrans" cxnId="{533DEFC7-9FCB-4045-A6D2-11CCEED082DA}">
      <dgm:prSet/>
      <dgm:spPr/>
      <dgm:t>
        <a:bodyPr/>
        <a:lstStyle/>
        <a:p>
          <a:pPr latinLnBrk="1"/>
          <a:endParaRPr lang="ko-KR" altLang="en-US"/>
        </a:p>
      </dgm:t>
    </dgm:pt>
    <dgm:pt modelId="{01958653-4760-4DF4-82E3-9851F9862019}" type="sibTrans" cxnId="{533DEFC7-9FCB-4045-A6D2-11CCEED082DA}">
      <dgm:prSet/>
      <dgm:spPr/>
      <dgm:t>
        <a:bodyPr/>
        <a:lstStyle/>
        <a:p>
          <a:pPr latinLnBrk="1"/>
          <a:endParaRPr lang="ko-KR" altLang="en-US"/>
        </a:p>
      </dgm:t>
    </dgm:pt>
    <dgm:pt modelId="{8C17C5BC-FDA8-4542-AD51-6F2B8D6BAA39}">
      <dgm:prSet phldrT="[텍스트]" custT="1"/>
      <dgm:spPr/>
      <dgm:t>
        <a:bodyPr anchor="ctr" anchorCtr="0"/>
        <a:lstStyle/>
        <a:p>
          <a:pPr latinLnBrk="1"/>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프로그래머스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전체적인 기능</a:t>
          </a:r>
        </a:p>
      </dgm:t>
    </dgm:pt>
    <dgm:pt modelId="{77C69418-C093-4D73-A532-1751781443F9}" type="parTrans" cxnId="{D656FAC5-409B-4837-B302-795E96E4FF2E}">
      <dgm:prSet/>
      <dgm:spPr/>
      <dgm:t>
        <a:bodyPr/>
        <a:lstStyle/>
        <a:p>
          <a:pPr latinLnBrk="1"/>
          <a:endParaRPr lang="ko-KR" altLang="en-US"/>
        </a:p>
      </dgm:t>
    </dgm:pt>
    <dgm:pt modelId="{738F36CA-56E0-4D70-A053-C0549FC063D6}" type="sibTrans" cxnId="{D656FAC5-409B-4837-B302-795E96E4FF2E}">
      <dgm:prSet/>
      <dgm:spPr/>
      <dgm:t>
        <a:bodyPr/>
        <a:lstStyle/>
        <a:p>
          <a:pPr latinLnBrk="1"/>
          <a:endParaRPr lang="ko-KR" altLang="en-US"/>
        </a:p>
      </dgm:t>
    </dgm:pt>
    <dgm:pt modelId="{BFDB9BEE-7E24-4036-94AE-B43E4812CA56}">
      <dgm:prSet phldrT="[텍스트]" custT="1"/>
      <dgm:spPr/>
      <dgm:t>
        <a:bodyPr anchor="ctr" anchorCtr="0"/>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백준</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UI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참고</a:t>
          </a:r>
        </a:p>
      </dgm:t>
    </dgm:pt>
    <dgm:pt modelId="{CB444DD6-9948-41C4-B04D-F04916F80835}" type="parTrans" cxnId="{D9059CB7-3872-458D-95C1-8522BAA1A9CA}">
      <dgm:prSet/>
      <dgm:spPr/>
      <dgm:t>
        <a:bodyPr/>
        <a:lstStyle/>
        <a:p>
          <a:pPr latinLnBrk="1"/>
          <a:endParaRPr lang="ko-KR" altLang="en-US"/>
        </a:p>
      </dgm:t>
    </dgm:pt>
    <dgm:pt modelId="{1130620A-668B-4DE8-A21E-E7AA8B9E42C1}" type="sibTrans" cxnId="{D9059CB7-3872-458D-95C1-8522BAA1A9CA}">
      <dgm:prSet/>
      <dgm:spPr/>
      <dgm:t>
        <a:bodyPr/>
        <a:lstStyle/>
        <a:p>
          <a:pPr latinLnBrk="1"/>
          <a:endParaRPr lang="ko-KR" altLang="en-US"/>
        </a:p>
      </dgm:t>
    </dgm:pt>
    <dgm:pt modelId="{6B0A188C-C55E-4BB8-B119-C43F9387AE17}">
      <dgm:prSet phldrT="[텍스트]" custT="1"/>
      <dgm:spPr/>
      <dgm:t>
        <a:bodyPr anchor="ctr" anchorCtr="0"/>
        <a:lstStyle/>
        <a:p>
          <a:pPr latinLnBrk="1"/>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Webhacking.kr: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보드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UI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참고</a:t>
          </a:r>
        </a:p>
      </dgm:t>
    </dgm:pt>
    <dgm:pt modelId="{056A0642-DEB4-4EF5-86EE-98BE28048001}" type="parTrans" cxnId="{DE5DB199-122F-4A00-AC2B-7CA8434F527E}">
      <dgm:prSet/>
      <dgm:spPr/>
      <dgm:t>
        <a:bodyPr/>
        <a:lstStyle/>
        <a:p>
          <a:pPr latinLnBrk="1"/>
          <a:endParaRPr lang="ko-KR" altLang="en-US"/>
        </a:p>
      </dgm:t>
    </dgm:pt>
    <dgm:pt modelId="{B3323F02-8DFA-4ECF-9241-5DAD7C785DE4}" type="sibTrans" cxnId="{DE5DB199-122F-4A00-AC2B-7CA8434F527E}">
      <dgm:prSet/>
      <dgm:spPr/>
      <dgm:t>
        <a:bodyPr/>
        <a:lstStyle/>
        <a:p>
          <a:pPr latinLnBrk="1"/>
          <a:endParaRPr lang="ko-KR" altLang="en-US"/>
        </a:p>
      </dgm:t>
    </dgm:pt>
    <dgm:pt modelId="{7AB7EF48-FED7-4F41-AC7C-7738E2449139}">
      <dgm:prSet phldrT="[텍스트]" custT="1"/>
      <dgm:spPr/>
      <dgm:t>
        <a:bodyPr/>
        <a:lstStyle/>
        <a:p>
          <a:pPr latinLnBrk="1"/>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레퍼런스</a:t>
          </a:r>
        </a:p>
      </dgm:t>
    </dgm:pt>
    <dgm:pt modelId="{C00195F6-34AA-4B66-B7E2-7EC81CAE1F66}" type="parTrans" cxnId="{EF47BD7F-6CB6-4276-973B-1B9353FB4CFB}">
      <dgm:prSet/>
      <dgm:spPr/>
      <dgm:t>
        <a:bodyPr/>
        <a:lstStyle/>
        <a:p>
          <a:pPr latinLnBrk="1"/>
          <a:endParaRPr lang="ko-KR" altLang="en-US"/>
        </a:p>
      </dgm:t>
    </dgm:pt>
    <dgm:pt modelId="{C222C35F-23C4-49FE-BBAD-85FBE5135FA9}" type="sibTrans" cxnId="{EF47BD7F-6CB6-4276-973B-1B9353FB4CFB}">
      <dgm:prSet/>
      <dgm:spPr/>
      <dgm:t>
        <a:bodyPr/>
        <a:lstStyle/>
        <a:p>
          <a:pPr latinLnBrk="1"/>
          <a:endParaRPr lang="ko-KR" altLang="en-US"/>
        </a:p>
      </dgm:t>
    </dgm:pt>
    <dgm:pt modelId="{CCA35D9D-C371-451D-BBA1-FF01D12B5290}">
      <dgm:prSet phldrT="[텍스트]" custT="1"/>
      <dgm:spPr/>
      <dgm:t>
        <a:bodyPr anchor="ctr" anchorCtr="0"/>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문제</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단계별 해금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포인트 획득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획득한 포인트로 상품 구매</a:t>
          </a:r>
        </a:p>
      </dgm:t>
    </dgm:pt>
    <dgm:pt modelId="{5D3C03C9-ADFF-488B-89A6-B7666E2C8C84}" type="parTrans" cxnId="{3E863259-F5D8-4534-AD5C-2CB43FAF557B}">
      <dgm:prSet/>
      <dgm:spPr/>
      <dgm:t>
        <a:bodyPr/>
        <a:lstStyle/>
        <a:p>
          <a:pPr latinLnBrk="1"/>
          <a:endParaRPr lang="ko-KR" altLang="en-US"/>
        </a:p>
      </dgm:t>
    </dgm:pt>
    <dgm:pt modelId="{C2F65C36-62EB-4CC2-8689-8249004DBC35}" type="sibTrans" cxnId="{3E863259-F5D8-4534-AD5C-2CB43FAF557B}">
      <dgm:prSet/>
      <dgm:spPr/>
      <dgm:t>
        <a:bodyPr/>
        <a:lstStyle/>
        <a:p>
          <a:pPr latinLnBrk="1"/>
          <a:endParaRPr lang="ko-KR" altLang="en-US"/>
        </a:p>
      </dgm:t>
    </dgm:pt>
    <dgm:pt modelId="{49516A1C-E032-4863-A860-D909E02957D2}">
      <dgm:prSet phldrT="[텍스트]" custT="1"/>
      <dgm:spPr/>
      <dgm:t>
        <a:bodyPr anchor="ctr" anchorCtr="0"/>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검색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작성</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수정</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삭제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댓글 작성</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삭제</a:t>
          </a:r>
        </a:p>
      </dgm:t>
    </dgm:pt>
    <dgm:pt modelId="{56AB2C94-A0BE-44BE-9B19-6EE4CBB07DB5}" type="parTrans" cxnId="{297723A0-DFB2-48D2-8933-A6CA460FDF03}">
      <dgm:prSet/>
      <dgm:spPr/>
      <dgm:t>
        <a:bodyPr/>
        <a:lstStyle/>
        <a:p>
          <a:pPr latinLnBrk="1"/>
          <a:endParaRPr lang="ko-KR" altLang="en-US"/>
        </a:p>
      </dgm:t>
    </dgm:pt>
    <dgm:pt modelId="{EB0AF34A-496B-491B-973F-B71116BECBF2}" type="sibTrans" cxnId="{297723A0-DFB2-48D2-8933-A6CA460FDF03}">
      <dgm:prSet/>
      <dgm:spPr/>
      <dgm:t>
        <a:bodyPr/>
        <a:lstStyle/>
        <a:p>
          <a:pPr latinLnBrk="1"/>
          <a:endParaRPr lang="ko-KR" altLang="en-US"/>
        </a:p>
      </dgm:t>
    </dgm:pt>
    <dgm:pt modelId="{6580E801-1029-4134-8954-6274C84C726B}">
      <dgm:prSet phldrT="[텍스트]" custT="1"/>
      <dgm:spPr/>
      <dgm:t>
        <a:bodyPr anchor="ctr" anchorCtr="0"/>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집계</a:t>
          </a:r>
        </a:p>
      </dgm:t>
    </dgm:pt>
    <dgm:pt modelId="{22F0788B-1A56-450A-B572-26E064415AB0}" type="parTrans" cxnId="{9FEC943F-976B-49ED-B90D-935E491242D4}">
      <dgm:prSet/>
      <dgm:spPr/>
      <dgm:t>
        <a:bodyPr/>
        <a:lstStyle/>
        <a:p>
          <a:pPr latinLnBrk="1"/>
          <a:endParaRPr lang="ko-KR" altLang="en-US"/>
        </a:p>
      </dgm:t>
    </dgm:pt>
    <dgm:pt modelId="{FA865C05-78A6-4701-86F8-34BA5120AEBB}" type="sibTrans" cxnId="{9FEC943F-976B-49ED-B90D-935E491242D4}">
      <dgm:prSet/>
      <dgm:spPr/>
      <dgm:t>
        <a:bodyPr/>
        <a:lstStyle/>
        <a:p>
          <a:pPr latinLnBrk="1"/>
          <a:endParaRPr lang="ko-KR" altLang="en-US"/>
        </a:p>
      </dgm:t>
    </dgm:pt>
    <dgm:pt modelId="{511249A7-1D10-42D9-9258-D60B1D3FE000}">
      <dgm:prSet phldrT="[텍스트]" custT="1"/>
      <dgm:spPr/>
      <dgm:t>
        <a:bodyPr anchor="ctr" anchorCtr="0"/>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이상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MVC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구조 활용해 구현</a:t>
          </a:r>
        </a:p>
      </dgm:t>
    </dgm:pt>
    <dgm:pt modelId="{B658AB1C-7F3B-4324-91FC-6201EC99BF84}" type="parTrans" cxnId="{84508C82-D443-4402-92CA-72697B999B7C}">
      <dgm:prSet/>
      <dgm:spPr/>
      <dgm:t>
        <a:bodyPr/>
        <a:lstStyle/>
        <a:p>
          <a:pPr latinLnBrk="1"/>
          <a:endParaRPr lang="ko-KR" altLang="en-US"/>
        </a:p>
      </dgm:t>
    </dgm:pt>
    <dgm:pt modelId="{D68306A1-836A-4997-96BA-2F1BDEA9FDA9}" type="sibTrans" cxnId="{84508C82-D443-4402-92CA-72697B999B7C}">
      <dgm:prSet/>
      <dgm:spPr/>
      <dgm:t>
        <a:bodyPr/>
        <a:lstStyle/>
        <a:p>
          <a:pPr latinLnBrk="1"/>
          <a:endParaRPr lang="ko-KR" altLang="en-US"/>
        </a:p>
      </dgm:t>
    </dgm:pt>
    <dgm:pt modelId="{A95046AA-CE4C-42A2-B7BC-A4289C917AD4}">
      <dgm:prSet phldrT="[텍스트]" custT="1"/>
      <dgm:spPr/>
      <dgm:t>
        <a:bodyPr/>
        <a:lstStyle/>
        <a:p>
          <a:pPr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회원가입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 페이지</a:t>
          </a:r>
        </a:p>
      </dgm:t>
    </dgm:pt>
    <dgm:pt modelId="{40223381-ABDF-4D22-BBC3-4C570382BD8C}" type="parTrans" cxnId="{E01A732D-3DE9-49EB-98C3-104F608995AE}">
      <dgm:prSet/>
      <dgm:spPr/>
      <dgm:t>
        <a:bodyPr/>
        <a:lstStyle/>
        <a:p>
          <a:pPr latinLnBrk="1"/>
          <a:endParaRPr lang="ko-KR" altLang="en-US"/>
        </a:p>
      </dgm:t>
    </dgm:pt>
    <dgm:pt modelId="{1CEC4C4D-1A9F-48F0-8AAD-A18055077DC3}" type="sibTrans" cxnId="{E01A732D-3DE9-49EB-98C3-104F608995AE}">
      <dgm:prSet/>
      <dgm:spPr/>
      <dgm:t>
        <a:bodyPr/>
        <a:lstStyle/>
        <a:p>
          <a:pPr latinLnBrk="1"/>
          <a:endParaRPr lang="ko-KR" altLang="en-US"/>
        </a:p>
      </dgm:t>
    </dgm:pt>
    <dgm:pt modelId="{D94F5D9B-897C-498D-9B8A-B47B7E267509}" type="pres">
      <dgm:prSet presAssocID="{D53C3639-B45E-44DE-A13C-7DF3A238E7D1}" presName="vert0" presStyleCnt="0">
        <dgm:presLayoutVars>
          <dgm:dir/>
          <dgm:animOne val="branch"/>
          <dgm:animLvl val="lvl"/>
        </dgm:presLayoutVars>
      </dgm:prSet>
      <dgm:spPr/>
    </dgm:pt>
    <dgm:pt modelId="{578443C9-5049-4587-948E-586C21B6533E}" type="pres">
      <dgm:prSet presAssocID="{BD1D01AD-6012-4220-813B-6A2E3D825C87}" presName="thickLine" presStyleLbl="alignNode1" presStyleIdx="0" presStyleCnt="2"/>
      <dgm:spPr/>
    </dgm:pt>
    <dgm:pt modelId="{391623EB-BD63-4D62-ADDA-540E083167CB}" type="pres">
      <dgm:prSet presAssocID="{BD1D01AD-6012-4220-813B-6A2E3D825C87}" presName="horz1" presStyleCnt="0"/>
      <dgm:spPr/>
    </dgm:pt>
    <dgm:pt modelId="{63269210-6434-4DF1-A1CF-AEBF843FC7EC}" type="pres">
      <dgm:prSet presAssocID="{BD1D01AD-6012-4220-813B-6A2E3D825C87}" presName="tx1" presStyleLbl="revTx" presStyleIdx="0" presStyleCnt="10"/>
      <dgm:spPr/>
    </dgm:pt>
    <dgm:pt modelId="{7CE1F170-EE28-413B-82FD-C86367E2C546}" type="pres">
      <dgm:prSet presAssocID="{BD1D01AD-6012-4220-813B-6A2E3D825C87}" presName="vert1" presStyleCnt="0"/>
      <dgm:spPr/>
    </dgm:pt>
    <dgm:pt modelId="{0232F24F-D0BF-4A19-BD7D-DB845412596C}" type="pres">
      <dgm:prSet presAssocID="{A95046AA-CE4C-42A2-B7BC-A4289C917AD4}" presName="vertSpace2a" presStyleCnt="0"/>
      <dgm:spPr/>
    </dgm:pt>
    <dgm:pt modelId="{2F7B73C1-D5A2-4AB8-8449-0B2914E8F41A}" type="pres">
      <dgm:prSet presAssocID="{A95046AA-CE4C-42A2-B7BC-A4289C917AD4}" presName="horz2" presStyleCnt="0"/>
      <dgm:spPr/>
    </dgm:pt>
    <dgm:pt modelId="{BEBFA126-83FE-4275-B387-ED95FDB82C3C}" type="pres">
      <dgm:prSet presAssocID="{A95046AA-CE4C-42A2-B7BC-A4289C917AD4}" presName="horzSpace2" presStyleCnt="0"/>
      <dgm:spPr/>
    </dgm:pt>
    <dgm:pt modelId="{C24C23C9-BDC8-447C-9C5B-EE55DE13BA49}" type="pres">
      <dgm:prSet presAssocID="{A95046AA-CE4C-42A2-B7BC-A4289C917AD4}" presName="tx2" presStyleLbl="revTx" presStyleIdx="1" presStyleCnt="10"/>
      <dgm:spPr/>
    </dgm:pt>
    <dgm:pt modelId="{E238E40A-0855-4EB5-A59E-859509BF0836}" type="pres">
      <dgm:prSet presAssocID="{A95046AA-CE4C-42A2-B7BC-A4289C917AD4}" presName="vert2" presStyleCnt="0"/>
      <dgm:spPr/>
    </dgm:pt>
    <dgm:pt modelId="{A37A7389-FDD7-4D70-BD77-46927B09063F}" type="pres">
      <dgm:prSet presAssocID="{A95046AA-CE4C-42A2-B7BC-A4289C917AD4}" presName="thinLine2b" presStyleLbl="callout" presStyleIdx="0" presStyleCnt="8"/>
      <dgm:spPr/>
    </dgm:pt>
    <dgm:pt modelId="{B3DD1991-C7A6-4CE9-B35A-6994CD549623}" type="pres">
      <dgm:prSet presAssocID="{A95046AA-CE4C-42A2-B7BC-A4289C917AD4}" presName="vertSpace2b" presStyleCnt="0"/>
      <dgm:spPr/>
    </dgm:pt>
    <dgm:pt modelId="{E439CD6B-F57D-4BAD-A6F9-20BC4FF0513B}" type="pres">
      <dgm:prSet presAssocID="{CCA35D9D-C371-451D-BBA1-FF01D12B5290}" presName="horz2" presStyleCnt="0"/>
      <dgm:spPr/>
    </dgm:pt>
    <dgm:pt modelId="{052CF152-B15D-4792-9309-00447309E118}" type="pres">
      <dgm:prSet presAssocID="{CCA35D9D-C371-451D-BBA1-FF01D12B5290}" presName="horzSpace2" presStyleCnt="0"/>
      <dgm:spPr/>
    </dgm:pt>
    <dgm:pt modelId="{AA229000-4029-44A4-B8C6-C2CE8A3C3680}" type="pres">
      <dgm:prSet presAssocID="{CCA35D9D-C371-451D-BBA1-FF01D12B5290}" presName="tx2" presStyleLbl="revTx" presStyleIdx="2" presStyleCnt="10"/>
      <dgm:spPr/>
    </dgm:pt>
    <dgm:pt modelId="{E6013BD3-A280-415C-8143-20F3AA5D8A11}" type="pres">
      <dgm:prSet presAssocID="{CCA35D9D-C371-451D-BBA1-FF01D12B5290}" presName="vert2" presStyleCnt="0"/>
      <dgm:spPr/>
    </dgm:pt>
    <dgm:pt modelId="{28475B50-0F18-4B4D-A3A3-34319D0BDF95}" type="pres">
      <dgm:prSet presAssocID="{CCA35D9D-C371-451D-BBA1-FF01D12B5290}" presName="thinLine2b" presStyleLbl="callout" presStyleIdx="1" presStyleCnt="8"/>
      <dgm:spPr/>
    </dgm:pt>
    <dgm:pt modelId="{9F2D797E-795E-46F4-9BEF-F5086087993E}" type="pres">
      <dgm:prSet presAssocID="{CCA35D9D-C371-451D-BBA1-FF01D12B5290}" presName="vertSpace2b" presStyleCnt="0"/>
      <dgm:spPr/>
    </dgm:pt>
    <dgm:pt modelId="{1FAA20BE-C3F2-425A-98EA-F55271596B64}" type="pres">
      <dgm:prSet presAssocID="{6580E801-1029-4134-8954-6274C84C726B}" presName="horz2" presStyleCnt="0"/>
      <dgm:spPr/>
    </dgm:pt>
    <dgm:pt modelId="{0F66A214-66E8-4FCE-B2B4-360D103E642E}" type="pres">
      <dgm:prSet presAssocID="{6580E801-1029-4134-8954-6274C84C726B}" presName="horzSpace2" presStyleCnt="0"/>
      <dgm:spPr/>
    </dgm:pt>
    <dgm:pt modelId="{F4B3C77E-FD72-4B55-BB54-78CB4EA8723B}" type="pres">
      <dgm:prSet presAssocID="{6580E801-1029-4134-8954-6274C84C726B}" presName="tx2" presStyleLbl="revTx" presStyleIdx="3" presStyleCnt="10"/>
      <dgm:spPr/>
    </dgm:pt>
    <dgm:pt modelId="{B812A4EF-1E29-4F67-8F44-1673A746472E}" type="pres">
      <dgm:prSet presAssocID="{6580E801-1029-4134-8954-6274C84C726B}" presName="vert2" presStyleCnt="0"/>
      <dgm:spPr/>
    </dgm:pt>
    <dgm:pt modelId="{57E49EA3-E9D0-4035-A80B-7A88932A8A5F}" type="pres">
      <dgm:prSet presAssocID="{6580E801-1029-4134-8954-6274C84C726B}" presName="thinLine2b" presStyleLbl="callout" presStyleIdx="2" presStyleCnt="8"/>
      <dgm:spPr/>
    </dgm:pt>
    <dgm:pt modelId="{DA978C48-56F0-4708-96DA-D2FEE69C3841}" type="pres">
      <dgm:prSet presAssocID="{6580E801-1029-4134-8954-6274C84C726B}" presName="vertSpace2b" presStyleCnt="0"/>
      <dgm:spPr/>
    </dgm:pt>
    <dgm:pt modelId="{860C9F21-C9F6-424D-AC2B-F6AAB859AAE3}" type="pres">
      <dgm:prSet presAssocID="{49516A1C-E032-4863-A860-D909E02957D2}" presName="horz2" presStyleCnt="0"/>
      <dgm:spPr/>
    </dgm:pt>
    <dgm:pt modelId="{B5585A0E-762C-4F7B-80B7-3EE1BB9A8C2A}" type="pres">
      <dgm:prSet presAssocID="{49516A1C-E032-4863-A860-D909E02957D2}" presName="horzSpace2" presStyleCnt="0"/>
      <dgm:spPr/>
    </dgm:pt>
    <dgm:pt modelId="{46095CA3-C4F6-4487-83AD-19A17491EDEA}" type="pres">
      <dgm:prSet presAssocID="{49516A1C-E032-4863-A860-D909E02957D2}" presName="tx2" presStyleLbl="revTx" presStyleIdx="4" presStyleCnt="10"/>
      <dgm:spPr/>
    </dgm:pt>
    <dgm:pt modelId="{90BBA441-5FD7-48D5-A26E-A5D9192351AF}" type="pres">
      <dgm:prSet presAssocID="{49516A1C-E032-4863-A860-D909E02957D2}" presName="vert2" presStyleCnt="0"/>
      <dgm:spPr/>
    </dgm:pt>
    <dgm:pt modelId="{B816BD07-CE90-4A4E-9A71-D35C63569A2E}" type="pres">
      <dgm:prSet presAssocID="{49516A1C-E032-4863-A860-D909E02957D2}" presName="thinLine2b" presStyleLbl="callout" presStyleIdx="3" presStyleCnt="8"/>
      <dgm:spPr/>
    </dgm:pt>
    <dgm:pt modelId="{689ACF40-5226-42EF-AE70-5927C98F6F12}" type="pres">
      <dgm:prSet presAssocID="{49516A1C-E032-4863-A860-D909E02957D2}" presName="vertSpace2b" presStyleCnt="0"/>
      <dgm:spPr/>
    </dgm:pt>
    <dgm:pt modelId="{38ABC07D-0F86-4334-9E7F-59F817CED983}" type="pres">
      <dgm:prSet presAssocID="{511249A7-1D10-42D9-9258-D60B1D3FE000}" presName="horz2" presStyleCnt="0"/>
      <dgm:spPr/>
    </dgm:pt>
    <dgm:pt modelId="{BD49B1D9-25F6-4DF7-9E73-3D458885C580}" type="pres">
      <dgm:prSet presAssocID="{511249A7-1D10-42D9-9258-D60B1D3FE000}" presName="horzSpace2" presStyleCnt="0"/>
      <dgm:spPr/>
    </dgm:pt>
    <dgm:pt modelId="{CCA3E7A4-7771-4B3B-B2BB-CFC3425E126A}" type="pres">
      <dgm:prSet presAssocID="{511249A7-1D10-42D9-9258-D60B1D3FE000}" presName="tx2" presStyleLbl="revTx" presStyleIdx="5" presStyleCnt="10"/>
      <dgm:spPr/>
    </dgm:pt>
    <dgm:pt modelId="{76EBE7F3-BFD1-45A6-B60C-D05D25EE5DC4}" type="pres">
      <dgm:prSet presAssocID="{511249A7-1D10-42D9-9258-D60B1D3FE000}" presName="vert2" presStyleCnt="0"/>
      <dgm:spPr/>
    </dgm:pt>
    <dgm:pt modelId="{C4149CE0-FDEB-4E3B-80B8-B25558F8D36C}" type="pres">
      <dgm:prSet presAssocID="{511249A7-1D10-42D9-9258-D60B1D3FE000}" presName="thinLine2b" presStyleLbl="callout" presStyleIdx="4" presStyleCnt="8"/>
      <dgm:spPr/>
    </dgm:pt>
    <dgm:pt modelId="{F85EA6EA-6DDC-40D1-820D-1C4AF6F80D28}" type="pres">
      <dgm:prSet presAssocID="{511249A7-1D10-42D9-9258-D60B1D3FE000}" presName="vertSpace2b" presStyleCnt="0"/>
      <dgm:spPr/>
    </dgm:pt>
    <dgm:pt modelId="{DFA4B080-FAA8-44F2-95D4-CCC817D704A2}" type="pres">
      <dgm:prSet presAssocID="{7AB7EF48-FED7-4F41-AC7C-7738E2449139}" presName="thickLine" presStyleLbl="alignNode1" presStyleIdx="1" presStyleCnt="2"/>
      <dgm:spPr/>
    </dgm:pt>
    <dgm:pt modelId="{DD02018B-AC52-47D9-A861-3C84F9499ECE}" type="pres">
      <dgm:prSet presAssocID="{7AB7EF48-FED7-4F41-AC7C-7738E2449139}" presName="horz1" presStyleCnt="0"/>
      <dgm:spPr/>
    </dgm:pt>
    <dgm:pt modelId="{EEAEEC30-D8C2-4DF5-B1FD-51787C259B80}" type="pres">
      <dgm:prSet presAssocID="{7AB7EF48-FED7-4F41-AC7C-7738E2449139}" presName="tx1" presStyleLbl="revTx" presStyleIdx="6" presStyleCnt="10"/>
      <dgm:spPr/>
    </dgm:pt>
    <dgm:pt modelId="{A7371CF9-7EAB-4388-B848-D695A7E1A34D}" type="pres">
      <dgm:prSet presAssocID="{7AB7EF48-FED7-4F41-AC7C-7738E2449139}" presName="vert1" presStyleCnt="0"/>
      <dgm:spPr/>
    </dgm:pt>
    <dgm:pt modelId="{F9DC8B3F-7B4E-4FA9-9D6A-AB727367CD2A}" type="pres">
      <dgm:prSet presAssocID="{8C17C5BC-FDA8-4542-AD51-6F2B8D6BAA39}" presName="vertSpace2a" presStyleCnt="0"/>
      <dgm:spPr/>
    </dgm:pt>
    <dgm:pt modelId="{EAD89F4C-879F-46C8-988E-3183D8D94F52}" type="pres">
      <dgm:prSet presAssocID="{8C17C5BC-FDA8-4542-AD51-6F2B8D6BAA39}" presName="horz2" presStyleCnt="0"/>
      <dgm:spPr/>
    </dgm:pt>
    <dgm:pt modelId="{7E4FBBE5-C13A-43F7-8E77-637ADC3BD7E2}" type="pres">
      <dgm:prSet presAssocID="{8C17C5BC-FDA8-4542-AD51-6F2B8D6BAA39}" presName="horzSpace2" presStyleCnt="0"/>
      <dgm:spPr/>
    </dgm:pt>
    <dgm:pt modelId="{5833DD3F-309B-482C-812C-BEFF49E83DD6}" type="pres">
      <dgm:prSet presAssocID="{8C17C5BC-FDA8-4542-AD51-6F2B8D6BAA39}" presName="tx2" presStyleLbl="revTx" presStyleIdx="7" presStyleCnt="10"/>
      <dgm:spPr/>
    </dgm:pt>
    <dgm:pt modelId="{CD99AA3C-F6D5-4B2E-973D-0CEB7F8DE78C}" type="pres">
      <dgm:prSet presAssocID="{8C17C5BC-FDA8-4542-AD51-6F2B8D6BAA39}" presName="vert2" presStyleCnt="0"/>
      <dgm:spPr/>
    </dgm:pt>
    <dgm:pt modelId="{C175A9EA-88D8-4B75-AC15-CD5399CDF4D8}" type="pres">
      <dgm:prSet presAssocID="{8C17C5BC-FDA8-4542-AD51-6F2B8D6BAA39}" presName="thinLine2b" presStyleLbl="callout" presStyleIdx="5" presStyleCnt="8"/>
      <dgm:spPr/>
    </dgm:pt>
    <dgm:pt modelId="{C4E16A43-F12E-40CB-AF0C-DBE1937AC605}" type="pres">
      <dgm:prSet presAssocID="{8C17C5BC-FDA8-4542-AD51-6F2B8D6BAA39}" presName="vertSpace2b" presStyleCnt="0"/>
      <dgm:spPr/>
    </dgm:pt>
    <dgm:pt modelId="{80D25F96-4160-4EFC-9857-F51314032743}" type="pres">
      <dgm:prSet presAssocID="{BFDB9BEE-7E24-4036-94AE-B43E4812CA56}" presName="horz2" presStyleCnt="0"/>
      <dgm:spPr/>
    </dgm:pt>
    <dgm:pt modelId="{815B48B0-14D1-4969-9B10-8D07AFA365C7}" type="pres">
      <dgm:prSet presAssocID="{BFDB9BEE-7E24-4036-94AE-B43E4812CA56}" presName="horzSpace2" presStyleCnt="0"/>
      <dgm:spPr/>
    </dgm:pt>
    <dgm:pt modelId="{87806370-E29F-469E-98B9-A82014FCFDA0}" type="pres">
      <dgm:prSet presAssocID="{BFDB9BEE-7E24-4036-94AE-B43E4812CA56}" presName="tx2" presStyleLbl="revTx" presStyleIdx="8" presStyleCnt="10"/>
      <dgm:spPr/>
    </dgm:pt>
    <dgm:pt modelId="{EE9F61EA-E3CF-400D-95D5-F9E0DE63059F}" type="pres">
      <dgm:prSet presAssocID="{BFDB9BEE-7E24-4036-94AE-B43E4812CA56}" presName="vert2" presStyleCnt="0"/>
      <dgm:spPr/>
    </dgm:pt>
    <dgm:pt modelId="{18C8D1D2-9194-4E56-8F2F-FA38A068E940}" type="pres">
      <dgm:prSet presAssocID="{BFDB9BEE-7E24-4036-94AE-B43E4812CA56}" presName="thinLine2b" presStyleLbl="callout" presStyleIdx="6" presStyleCnt="8"/>
      <dgm:spPr/>
    </dgm:pt>
    <dgm:pt modelId="{8CB2D691-59C4-48B5-951E-E7E4E54DB604}" type="pres">
      <dgm:prSet presAssocID="{BFDB9BEE-7E24-4036-94AE-B43E4812CA56}" presName="vertSpace2b" presStyleCnt="0"/>
      <dgm:spPr/>
    </dgm:pt>
    <dgm:pt modelId="{71D53DD0-DB04-4B1F-99C1-2A4AEC5ACE2B}" type="pres">
      <dgm:prSet presAssocID="{6B0A188C-C55E-4BB8-B119-C43F9387AE17}" presName="horz2" presStyleCnt="0"/>
      <dgm:spPr/>
    </dgm:pt>
    <dgm:pt modelId="{BD983F93-B1A4-41BD-8390-6CA34A0B07C3}" type="pres">
      <dgm:prSet presAssocID="{6B0A188C-C55E-4BB8-B119-C43F9387AE17}" presName="horzSpace2" presStyleCnt="0"/>
      <dgm:spPr/>
    </dgm:pt>
    <dgm:pt modelId="{DE2E2B02-3040-44F3-A8D9-B4830E53D31F}" type="pres">
      <dgm:prSet presAssocID="{6B0A188C-C55E-4BB8-B119-C43F9387AE17}" presName="tx2" presStyleLbl="revTx" presStyleIdx="9" presStyleCnt="10"/>
      <dgm:spPr/>
    </dgm:pt>
    <dgm:pt modelId="{651A9EEA-1D9B-474B-A1F6-CEA9F4D40D82}" type="pres">
      <dgm:prSet presAssocID="{6B0A188C-C55E-4BB8-B119-C43F9387AE17}" presName="vert2" presStyleCnt="0"/>
      <dgm:spPr/>
    </dgm:pt>
    <dgm:pt modelId="{3E466F0B-14FE-48B6-A8E6-1B3839992B25}" type="pres">
      <dgm:prSet presAssocID="{6B0A188C-C55E-4BB8-B119-C43F9387AE17}" presName="thinLine2b" presStyleLbl="callout" presStyleIdx="7" presStyleCnt="8"/>
      <dgm:spPr/>
    </dgm:pt>
    <dgm:pt modelId="{92A2D5D8-28A5-4E4D-9127-3B6EEFD140F6}" type="pres">
      <dgm:prSet presAssocID="{6B0A188C-C55E-4BB8-B119-C43F9387AE17}" presName="vertSpace2b" presStyleCnt="0"/>
      <dgm:spPr/>
    </dgm:pt>
  </dgm:ptLst>
  <dgm:cxnLst>
    <dgm:cxn modelId="{D2116814-2F0E-4255-9733-07BB1B68C222}" type="presOf" srcId="{D53C3639-B45E-44DE-A13C-7DF3A238E7D1}" destId="{D94F5D9B-897C-498D-9B8A-B47B7E267509}" srcOrd="0" destOrd="0" presId="urn:microsoft.com/office/officeart/2008/layout/LinedList"/>
    <dgm:cxn modelId="{E01A732D-3DE9-49EB-98C3-104F608995AE}" srcId="{BD1D01AD-6012-4220-813B-6A2E3D825C87}" destId="{A95046AA-CE4C-42A2-B7BC-A4289C917AD4}" srcOrd="0" destOrd="0" parTransId="{40223381-ABDF-4D22-BBC3-4C570382BD8C}" sibTransId="{1CEC4C4D-1A9F-48F0-8AAD-A18055077DC3}"/>
    <dgm:cxn modelId="{198D6236-21DE-425E-9BB8-2196F4B32748}" type="presOf" srcId="{6B0A188C-C55E-4BB8-B119-C43F9387AE17}" destId="{DE2E2B02-3040-44F3-A8D9-B4830E53D31F}" srcOrd="0" destOrd="0" presId="urn:microsoft.com/office/officeart/2008/layout/LinedList"/>
    <dgm:cxn modelId="{9FEC943F-976B-49ED-B90D-935E491242D4}" srcId="{BD1D01AD-6012-4220-813B-6A2E3D825C87}" destId="{6580E801-1029-4134-8954-6274C84C726B}" srcOrd="2" destOrd="0" parTransId="{22F0788B-1A56-450A-B572-26E064415AB0}" sibTransId="{FA865C05-78A6-4701-86F8-34BA5120AEBB}"/>
    <dgm:cxn modelId="{5CE1934B-CBEF-4614-BC20-9D4C59AF52E5}" type="presOf" srcId="{49516A1C-E032-4863-A860-D909E02957D2}" destId="{46095CA3-C4F6-4487-83AD-19A17491EDEA}" srcOrd="0" destOrd="0" presId="urn:microsoft.com/office/officeart/2008/layout/LinedList"/>
    <dgm:cxn modelId="{9BDDA358-FBA2-4F01-9DDC-53E5F0D3430E}" type="presOf" srcId="{BFDB9BEE-7E24-4036-94AE-B43E4812CA56}" destId="{87806370-E29F-469E-98B9-A82014FCFDA0}" srcOrd="0" destOrd="0" presId="urn:microsoft.com/office/officeart/2008/layout/LinedList"/>
    <dgm:cxn modelId="{3E863259-F5D8-4534-AD5C-2CB43FAF557B}" srcId="{BD1D01AD-6012-4220-813B-6A2E3D825C87}" destId="{CCA35D9D-C371-451D-BBA1-FF01D12B5290}" srcOrd="1" destOrd="0" parTransId="{5D3C03C9-ADFF-488B-89A6-B7666E2C8C84}" sibTransId="{C2F65C36-62EB-4CC2-8689-8249004DBC35}"/>
    <dgm:cxn modelId="{EF47BD7F-6CB6-4276-973B-1B9353FB4CFB}" srcId="{D53C3639-B45E-44DE-A13C-7DF3A238E7D1}" destId="{7AB7EF48-FED7-4F41-AC7C-7738E2449139}" srcOrd="1" destOrd="0" parTransId="{C00195F6-34AA-4B66-B7E2-7EC81CAE1F66}" sibTransId="{C222C35F-23C4-49FE-BBAD-85FBE5135FA9}"/>
    <dgm:cxn modelId="{DE3A6781-10B1-4132-B2FE-AE3B4C5CA16B}" type="presOf" srcId="{7AB7EF48-FED7-4F41-AC7C-7738E2449139}" destId="{EEAEEC30-D8C2-4DF5-B1FD-51787C259B80}" srcOrd="0" destOrd="0" presId="urn:microsoft.com/office/officeart/2008/layout/LinedList"/>
    <dgm:cxn modelId="{84508C82-D443-4402-92CA-72697B999B7C}" srcId="{BD1D01AD-6012-4220-813B-6A2E3D825C87}" destId="{511249A7-1D10-42D9-9258-D60B1D3FE000}" srcOrd="4" destOrd="0" parTransId="{B658AB1C-7F3B-4324-91FC-6201EC99BF84}" sibTransId="{D68306A1-836A-4997-96BA-2F1BDEA9FDA9}"/>
    <dgm:cxn modelId="{78D10597-5EA8-4D16-B13D-6DBD5DFAC7FB}" type="presOf" srcId="{511249A7-1D10-42D9-9258-D60B1D3FE000}" destId="{CCA3E7A4-7771-4B3B-B2BB-CFC3425E126A}" srcOrd="0" destOrd="0" presId="urn:microsoft.com/office/officeart/2008/layout/LinedList"/>
    <dgm:cxn modelId="{DE5DB199-122F-4A00-AC2B-7CA8434F527E}" srcId="{7AB7EF48-FED7-4F41-AC7C-7738E2449139}" destId="{6B0A188C-C55E-4BB8-B119-C43F9387AE17}" srcOrd="2" destOrd="0" parTransId="{056A0642-DEB4-4EF5-86EE-98BE28048001}" sibTransId="{B3323F02-8DFA-4ECF-9241-5DAD7C785DE4}"/>
    <dgm:cxn modelId="{EFCD7A9B-8A1F-4C45-8E7C-0E5DFC889AE8}" type="presOf" srcId="{8C17C5BC-FDA8-4542-AD51-6F2B8D6BAA39}" destId="{5833DD3F-309B-482C-812C-BEFF49E83DD6}" srcOrd="0" destOrd="0" presId="urn:microsoft.com/office/officeart/2008/layout/LinedList"/>
    <dgm:cxn modelId="{BA57C29B-46C7-4168-BA90-E85B3FDAD976}" type="presOf" srcId="{A95046AA-CE4C-42A2-B7BC-A4289C917AD4}" destId="{C24C23C9-BDC8-447C-9C5B-EE55DE13BA49}" srcOrd="0" destOrd="0" presId="urn:microsoft.com/office/officeart/2008/layout/LinedList"/>
    <dgm:cxn modelId="{297723A0-DFB2-48D2-8933-A6CA460FDF03}" srcId="{BD1D01AD-6012-4220-813B-6A2E3D825C87}" destId="{49516A1C-E032-4863-A860-D909E02957D2}" srcOrd="3" destOrd="0" parTransId="{56AB2C94-A0BE-44BE-9B19-6EE4CBB07DB5}" sibTransId="{EB0AF34A-496B-491B-973F-B71116BECBF2}"/>
    <dgm:cxn modelId="{D9059CB7-3872-458D-95C1-8522BAA1A9CA}" srcId="{7AB7EF48-FED7-4F41-AC7C-7738E2449139}" destId="{BFDB9BEE-7E24-4036-94AE-B43E4812CA56}" srcOrd="1" destOrd="0" parTransId="{CB444DD6-9948-41C4-B04D-F04916F80835}" sibTransId="{1130620A-668B-4DE8-A21E-E7AA8B9E42C1}"/>
    <dgm:cxn modelId="{D656FAC5-409B-4837-B302-795E96E4FF2E}" srcId="{7AB7EF48-FED7-4F41-AC7C-7738E2449139}" destId="{8C17C5BC-FDA8-4542-AD51-6F2B8D6BAA39}" srcOrd="0" destOrd="0" parTransId="{77C69418-C093-4D73-A532-1751781443F9}" sibTransId="{738F36CA-56E0-4D70-A053-C0549FC063D6}"/>
    <dgm:cxn modelId="{533DEFC7-9FCB-4045-A6D2-11CCEED082DA}" srcId="{D53C3639-B45E-44DE-A13C-7DF3A238E7D1}" destId="{BD1D01AD-6012-4220-813B-6A2E3D825C87}" srcOrd="0" destOrd="0" parTransId="{94C26D73-E477-4BE1-B95D-399216FEF238}" sibTransId="{01958653-4760-4DF4-82E3-9851F9862019}"/>
    <dgm:cxn modelId="{2E09C5D1-C847-4178-B842-A067B492B56F}" type="presOf" srcId="{BD1D01AD-6012-4220-813B-6A2E3D825C87}" destId="{63269210-6434-4DF1-A1CF-AEBF843FC7EC}" srcOrd="0" destOrd="0" presId="urn:microsoft.com/office/officeart/2008/layout/LinedList"/>
    <dgm:cxn modelId="{999F47F1-5A9E-4D58-9EC2-FC7782C43E7D}" type="presOf" srcId="{6580E801-1029-4134-8954-6274C84C726B}" destId="{F4B3C77E-FD72-4B55-BB54-78CB4EA8723B}" srcOrd="0" destOrd="0" presId="urn:microsoft.com/office/officeart/2008/layout/LinedList"/>
    <dgm:cxn modelId="{D88D52FA-5D13-416B-8C74-43FB9D2F1903}" type="presOf" srcId="{CCA35D9D-C371-451D-BBA1-FF01D12B5290}" destId="{AA229000-4029-44A4-B8C6-C2CE8A3C3680}" srcOrd="0" destOrd="0" presId="urn:microsoft.com/office/officeart/2008/layout/LinedList"/>
    <dgm:cxn modelId="{FE6E49CD-3402-443E-A1A9-1F5212B38965}" type="presParOf" srcId="{D94F5D9B-897C-498D-9B8A-B47B7E267509}" destId="{578443C9-5049-4587-948E-586C21B6533E}" srcOrd="0" destOrd="0" presId="urn:microsoft.com/office/officeart/2008/layout/LinedList"/>
    <dgm:cxn modelId="{F9B93DCD-7DE5-473B-AB04-E5040BB18EC9}" type="presParOf" srcId="{D94F5D9B-897C-498D-9B8A-B47B7E267509}" destId="{391623EB-BD63-4D62-ADDA-540E083167CB}" srcOrd="1" destOrd="0" presId="urn:microsoft.com/office/officeart/2008/layout/LinedList"/>
    <dgm:cxn modelId="{CFBB854E-8F62-4D7F-A584-111ED8820AEC}" type="presParOf" srcId="{391623EB-BD63-4D62-ADDA-540E083167CB}" destId="{63269210-6434-4DF1-A1CF-AEBF843FC7EC}" srcOrd="0" destOrd="0" presId="urn:microsoft.com/office/officeart/2008/layout/LinedList"/>
    <dgm:cxn modelId="{79AD875B-9AC8-443D-88D1-146475199733}" type="presParOf" srcId="{391623EB-BD63-4D62-ADDA-540E083167CB}" destId="{7CE1F170-EE28-413B-82FD-C86367E2C546}" srcOrd="1" destOrd="0" presId="urn:microsoft.com/office/officeart/2008/layout/LinedList"/>
    <dgm:cxn modelId="{36D3C611-1035-4FD6-8CFC-7488F7959F62}" type="presParOf" srcId="{7CE1F170-EE28-413B-82FD-C86367E2C546}" destId="{0232F24F-D0BF-4A19-BD7D-DB845412596C}" srcOrd="0" destOrd="0" presId="urn:microsoft.com/office/officeart/2008/layout/LinedList"/>
    <dgm:cxn modelId="{19C05D8E-405D-4BE9-9D96-9571A23CB109}" type="presParOf" srcId="{7CE1F170-EE28-413B-82FD-C86367E2C546}" destId="{2F7B73C1-D5A2-4AB8-8449-0B2914E8F41A}" srcOrd="1" destOrd="0" presId="urn:microsoft.com/office/officeart/2008/layout/LinedList"/>
    <dgm:cxn modelId="{76F8BF92-9F26-4543-886C-0D99D86C4992}" type="presParOf" srcId="{2F7B73C1-D5A2-4AB8-8449-0B2914E8F41A}" destId="{BEBFA126-83FE-4275-B387-ED95FDB82C3C}" srcOrd="0" destOrd="0" presId="urn:microsoft.com/office/officeart/2008/layout/LinedList"/>
    <dgm:cxn modelId="{6D6F577B-B5F6-42FE-A6E9-23076AC224A4}" type="presParOf" srcId="{2F7B73C1-D5A2-4AB8-8449-0B2914E8F41A}" destId="{C24C23C9-BDC8-447C-9C5B-EE55DE13BA49}" srcOrd="1" destOrd="0" presId="urn:microsoft.com/office/officeart/2008/layout/LinedList"/>
    <dgm:cxn modelId="{B2C73CCA-C8F0-4B87-B412-194067F88173}" type="presParOf" srcId="{2F7B73C1-D5A2-4AB8-8449-0B2914E8F41A}" destId="{E238E40A-0855-4EB5-A59E-859509BF0836}" srcOrd="2" destOrd="0" presId="urn:microsoft.com/office/officeart/2008/layout/LinedList"/>
    <dgm:cxn modelId="{3C759843-F4E0-4E08-A57F-283A32C342E1}" type="presParOf" srcId="{7CE1F170-EE28-413B-82FD-C86367E2C546}" destId="{A37A7389-FDD7-4D70-BD77-46927B09063F}" srcOrd="2" destOrd="0" presId="urn:microsoft.com/office/officeart/2008/layout/LinedList"/>
    <dgm:cxn modelId="{5A58C337-808D-4859-A3D2-40D39A115D48}" type="presParOf" srcId="{7CE1F170-EE28-413B-82FD-C86367E2C546}" destId="{B3DD1991-C7A6-4CE9-B35A-6994CD549623}" srcOrd="3" destOrd="0" presId="urn:microsoft.com/office/officeart/2008/layout/LinedList"/>
    <dgm:cxn modelId="{A853539E-52F2-4490-8562-D58858CAF5D5}" type="presParOf" srcId="{7CE1F170-EE28-413B-82FD-C86367E2C546}" destId="{E439CD6B-F57D-4BAD-A6F9-20BC4FF0513B}" srcOrd="4" destOrd="0" presId="urn:microsoft.com/office/officeart/2008/layout/LinedList"/>
    <dgm:cxn modelId="{C23EF9D8-6EDB-4564-9474-6A2C4214C76D}" type="presParOf" srcId="{E439CD6B-F57D-4BAD-A6F9-20BC4FF0513B}" destId="{052CF152-B15D-4792-9309-00447309E118}" srcOrd="0" destOrd="0" presId="urn:microsoft.com/office/officeart/2008/layout/LinedList"/>
    <dgm:cxn modelId="{D1E59475-F60D-40A5-88C4-A1FCBAD287C0}" type="presParOf" srcId="{E439CD6B-F57D-4BAD-A6F9-20BC4FF0513B}" destId="{AA229000-4029-44A4-B8C6-C2CE8A3C3680}" srcOrd="1" destOrd="0" presId="urn:microsoft.com/office/officeart/2008/layout/LinedList"/>
    <dgm:cxn modelId="{F82177D1-EF71-4F66-BFAA-840B8F75C4E6}" type="presParOf" srcId="{E439CD6B-F57D-4BAD-A6F9-20BC4FF0513B}" destId="{E6013BD3-A280-415C-8143-20F3AA5D8A11}" srcOrd="2" destOrd="0" presId="urn:microsoft.com/office/officeart/2008/layout/LinedList"/>
    <dgm:cxn modelId="{BBFD7BC4-B36C-45F8-9892-D58C42008161}" type="presParOf" srcId="{7CE1F170-EE28-413B-82FD-C86367E2C546}" destId="{28475B50-0F18-4B4D-A3A3-34319D0BDF95}" srcOrd="5" destOrd="0" presId="urn:microsoft.com/office/officeart/2008/layout/LinedList"/>
    <dgm:cxn modelId="{B11C0802-DE7A-4CBB-B39A-149E1A5504D6}" type="presParOf" srcId="{7CE1F170-EE28-413B-82FD-C86367E2C546}" destId="{9F2D797E-795E-46F4-9BEF-F5086087993E}" srcOrd="6" destOrd="0" presId="urn:microsoft.com/office/officeart/2008/layout/LinedList"/>
    <dgm:cxn modelId="{89E34C37-19E3-454E-9154-B49ADC0BACAC}" type="presParOf" srcId="{7CE1F170-EE28-413B-82FD-C86367E2C546}" destId="{1FAA20BE-C3F2-425A-98EA-F55271596B64}" srcOrd="7" destOrd="0" presId="urn:microsoft.com/office/officeart/2008/layout/LinedList"/>
    <dgm:cxn modelId="{7B2C12D1-FCF2-44BB-872E-3129CC10F245}" type="presParOf" srcId="{1FAA20BE-C3F2-425A-98EA-F55271596B64}" destId="{0F66A214-66E8-4FCE-B2B4-360D103E642E}" srcOrd="0" destOrd="0" presId="urn:microsoft.com/office/officeart/2008/layout/LinedList"/>
    <dgm:cxn modelId="{10C0E8F1-F739-472F-BBA2-6FEA779491E9}" type="presParOf" srcId="{1FAA20BE-C3F2-425A-98EA-F55271596B64}" destId="{F4B3C77E-FD72-4B55-BB54-78CB4EA8723B}" srcOrd="1" destOrd="0" presId="urn:microsoft.com/office/officeart/2008/layout/LinedList"/>
    <dgm:cxn modelId="{7BC8000B-9C9F-417C-B755-008550B915B5}" type="presParOf" srcId="{1FAA20BE-C3F2-425A-98EA-F55271596B64}" destId="{B812A4EF-1E29-4F67-8F44-1673A746472E}" srcOrd="2" destOrd="0" presId="urn:microsoft.com/office/officeart/2008/layout/LinedList"/>
    <dgm:cxn modelId="{1914523F-02A7-4C8D-B2F0-B7C03EC004EA}" type="presParOf" srcId="{7CE1F170-EE28-413B-82FD-C86367E2C546}" destId="{57E49EA3-E9D0-4035-A80B-7A88932A8A5F}" srcOrd="8" destOrd="0" presId="urn:microsoft.com/office/officeart/2008/layout/LinedList"/>
    <dgm:cxn modelId="{B4720217-3711-4D0E-A789-430DEB10A888}" type="presParOf" srcId="{7CE1F170-EE28-413B-82FD-C86367E2C546}" destId="{DA978C48-56F0-4708-96DA-D2FEE69C3841}" srcOrd="9" destOrd="0" presId="urn:microsoft.com/office/officeart/2008/layout/LinedList"/>
    <dgm:cxn modelId="{B2537BE1-1788-46D0-A846-771F0EFFC1D9}" type="presParOf" srcId="{7CE1F170-EE28-413B-82FD-C86367E2C546}" destId="{860C9F21-C9F6-424D-AC2B-F6AAB859AAE3}" srcOrd="10" destOrd="0" presId="urn:microsoft.com/office/officeart/2008/layout/LinedList"/>
    <dgm:cxn modelId="{33B02313-866B-4F88-B68A-C0C7A21880B0}" type="presParOf" srcId="{860C9F21-C9F6-424D-AC2B-F6AAB859AAE3}" destId="{B5585A0E-762C-4F7B-80B7-3EE1BB9A8C2A}" srcOrd="0" destOrd="0" presId="urn:microsoft.com/office/officeart/2008/layout/LinedList"/>
    <dgm:cxn modelId="{B88FF974-57AA-4BDA-9F20-1E2AADEEB27A}" type="presParOf" srcId="{860C9F21-C9F6-424D-AC2B-F6AAB859AAE3}" destId="{46095CA3-C4F6-4487-83AD-19A17491EDEA}" srcOrd="1" destOrd="0" presId="urn:microsoft.com/office/officeart/2008/layout/LinedList"/>
    <dgm:cxn modelId="{B2E54195-B09D-402D-9A95-AE8F6EB1422B}" type="presParOf" srcId="{860C9F21-C9F6-424D-AC2B-F6AAB859AAE3}" destId="{90BBA441-5FD7-48D5-A26E-A5D9192351AF}" srcOrd="2" destOrd="0" presId="urn:microsoft.com/office/officeart/2008/layout/LinedList"/>
    <dgm:cxn modelId="{450386ED-E637-411D-930F-38D51844468F}" type="presParOf" srcId="{7CE1F170-EE28-413B-82FD-C86367E2C546}" destId="{B816BD07-CE90-4A4E-9A71-D35C63569A2E}" srcOrd="11" destOrd="0" presId="urn:microsoft.com/office/officeart/2008/layout/LinedList"/>
    <dgm:cxn modelId="{A3965D55-E55D-49C9-BE7C-B0E80AF21B3E}" type="presParOf" srcId="{7CE1F170-EE28-413B-82FD-C86367E2C546}" destId="{689ACF40-5226-42EF-AE70-5927C98F6F12}" srcOrd="12" destOrd="0" presId="urn:microsoft.com/office/officeart/2008/layout/LinedList"/>
    <dgm:cxn modelId="{F507C8B3-F525-4AC3-8B2B-187DDF11113B}" type="presParOf" srcId="{7CE1F170-EE28-413B-82FD-C86367E2C546}" destId="{38ABC07D-0F86-4334-9E7F-59F817CED983}" srcOrd="13" destOrd="0" presId="urn:microsoft.com/office/officeart/2008/layout/LinedList"/>
    <dgm:cxn modelId="{8A3610F0-4ABE-435A-985E-05F31B66755E}" type="presParOf" srcId="{38ABC07D-0F86-4334-9E7F-59F817CED983}" destId="{BD49B1D9-25F6-4DF7-9E73-3D458885C580}" srcOrd="0" destOrd="0" presId="urn:microsoft.com/office/officeart/2008/layout/LinedList"/>
    <dgm:cxn modelId="{C2354D4E-1EC8-4AA1-87E9-314409FA1B95}" type="presParOf" srcId="{38ABC07D-0F86-4334-9E7F-59F817CED983}" destId="{CCA3E7A4-7771-4B3B-B2BB-CFC3425E126A}" srcOrd="1" destOrd="0" presId="urn:microsoft.com/office/officeart/2008/layout/LinedList"/>
    <dgm:cxn modelId="{B71584E3-BDFD-4873-881A-EC97CFCAB2E9}" type="presParOf" srcId="{38ABC07D-0F86-4334-9E7F-59F817CED983}" destId="{76EBE7F3-BFD1-45A6-B60C-D05D25EE5DC4}" srcOrd="2" destOrd="0" presId="urn:microsoft.com/office/officeart/2008/layout/LinedList"/>
    <dgm:cxn modelId="{168EF11A-3927-4BF8-B06A-56E14D54A22B}" type="presParOf" srcId="{7CE1F170-EE28-413B-82FD-C86367E2C546}" destId="{C4149CE0-FDEB-4E3B-80B8-B25558F8D36C}" srcOrd="14" destOrd="0" presId="urn:microsoft.com/office/officeart/2008/layout/LinedList"/>
    <dgm:cxn modelId="{F3797810-7E21-4C99-9FA2-5BAD1F833C5A}" type="presParOf" srcId="{7CE1F170-EE28-413B-82FD-C86367E2C546}" destId="{F85EA6EA-6DDC-40D1-820D-1C4AF6F80D28}" srcOrd="15" destOrd="0" presId="urn:microsoft.com/office/officeart/2008/layout/LinedList"/>
    <dgm:cxn modelId="{262B6018-B6CF-4AE6-A8C4-E4F151B55D0A}" type="presParOf" srcId="{D94F5D9B-897C-498D-9B8A-B47B7E267509}" destId="{DFA4B080-FAA8-44F2-95D4-CCC817D704A2}" srcOrd="2" destOrd="0" presId="urn:microsoft.com/office/officeart/2008/layout/LinedList"/>
    <dgm:cxn modelId="{C2879DAF-AD99-4226-B2E3-E4F6ECF096E5}" type="presParOf" srcId="{D94F5D9B-897C-498D-9B8A-B47B7E267509}" destId="{DD02018B-AC52-47D9-A861-3C84F9499ECE}" srcOrd="3" destOrd="0" presId="urn:microsoft.com/office/officeart/2008/layout/LinedList"/>
    <dgm:cxn modelId="{13314F57-4E65-4715-B254-E8619D9391D0}" type="presParOf" srcId="{DD02018B-AC52-47D9-A861-3C84F9499ECE}" destId="{EEAEEC30-D8C2-4DF5-B1FD-51787C259B80}" srcOrd="0" destOrd="0" presId="urn:microsoft.com/office/officeart/2008/layout/LinedList"/>
    <dgm:cxn modelId="{3C43FA5E-F864-4531-81D8-68A0F4A3356C}" type="presParOf" srcId="{DD02018B-AC52-47D9-A861-3C84F9499ECE}" destId="{A7371CF9-7EAB-4388-B848-D695A7E1A34D}" srcOrd="1" destOrd="0" presId="urn:microsoft.com/office/officeart/2008/layout/LinedList"/>
    <dgm:cxn modelId="{A8F00D63-2F74-406A-B4B6-6E421077EE3B}" type="presParOf" srcId="{A7371CF9-7EAB-4388-B848-D695A7E1A34D}" destId="{F9DC8B3F-7B4E-4FA9-9D6A-AB727367CD2A}" srcOrd="0" destOrd="0" presId="urn:microsoft.com/office/officeart/2008/layout/LinedList"/>
    <dgm:cxn modelId="{B6CE519C-6D76-4DF2-84A3-789933E553DD}" type="presParOf" srcId="{A7371CF9-7EAB-4388-B848-D695A7E1A34D}" destId="{EAD89F4C-879F-46C8-988E-3183D8D94F52}" srcOrd="1" destOrd="0" presId="urn:microsoft.com/office/officeart/2008/layout/LinedList"/>
    <dgm:cxn modelId="{6FC961E7-F563-40E7-A6BC-2AA70251BD56}" type="presParOf" srcId="{EAD89F4C-879F-46C8-988E-3183D8D94F52}" destId="{7E4FBBE5-C13A-43F7-8E77-637ADC3BD7E2}" srcOrd="0" destOrd="0" presId="urn:microsoft.com/office/officeart/2008/layout/LinedList"/>
    <dgm:cxn modelId="{1B8934BA-8F28-442C-A29D-9D4CC2DC6EB0}" type="presParOf" srcId="{EAD89F4C-879F-46C8-988E-3183D8D94F52}" destId="{5833DD3F-309B-482C-812C-BEFF49E83DD6}" srcOrd="1" destOrd="0" presId="urn:microsoft.com/office/officeart/2008/layout/LinedList"/>
    <dgm:cxn modelId="{B8E7ABFF-FAC0-4C67-A4D3-22F438F2D65E}" type="presParOf" srcId="{EAD89F4C-879F-46C8-988E-3183D8D94F52}" destId="{CD99AA3C-F6D5-4B2E-973D-0CEB7F8DE78C}" srcOrd="2" destOrd="0" presId="urn:microsoft.com/office/officeart/2008/layout/LinedList"/>
    <dgm:cxn modelId="{7C0978B1-EC25-421A-80EE-219AEEFF9A5A}" type="presParOf" srcId="{A7371CF9-7EAB-4388-B848-D695A7E1A34D}" destId="{C175A9EA-88D8-4B75-AC15-CD5399CDF4D8}" srcOrd="2" destOrd="0" presId="urn:microsoft.com/office/officeart/2008/layout/LinedList"/>
    <dgm:cxn modelId="{9589E7D9-1BFF-434A-8C30-2F0B79D620BB}" type="presParOf" srcId="{A7371CF9-7EAB-4388-B848-D695A7E1A34D}" destId="{C4E16A43-F12E-40CB-AF0C-DBE1937AC605}" srcOrd="3" destOrd="0" presId="urn:microsoft.com/office/officeart/2008/layout/LinedList"/>
    <dgm:cxn modelId="{A9D4A703-9C03-4273-873B-CE993F294A29}" type="presParOf" srcId="{A7371CF9-7EAB-4388-B848-D695A7E1A34D}" destId="{80D25F96-4160-4EFC-9857-F51314032743}" srcOrd="4" destOrd="0" presId="urn:microsoft.com/office/officeart/2008/layout/LinedList"/>
    <dgm:cxn modelId="{41AB9265-205D-4503-9EB9-75CF17A0363D}" type="presParOf" srcId="{80D25F96-4160-4EFC-9857-F51314032743}" destId="{815B48B0-14D1-4969-9B10-8D07AFA365C7}" srcOrd="0" destOrd="0" presId="urn:microsoft.com/office/officeart/2008/layout/LinedList"/>
    <dgm:cxn modelId="{C2C42D7E-AE4E-47A0-A6B3-08F37EB55627}" type="presParOf" srcId="{80D25F96-4160-4EFC-9857-F51314032743}" destId="{87806370-E29F-469E-98B9-A82014FCFDA0}" srcOrd="1" destOrd="0" presId="urn:microsoft.com/office/officeart/2008/layout/LinedList"/>
    <dgm:cxn modelId="{8B32EECB-8328-425A-A20B-3DFF793E6964}" type="presParOf" srcId="{80D25F96-4160-4EFC-9857-F51314032743}" destId="{EE9F61EA-E3CF-400D-95D5-F9E0DE63059F}" srcOrd="2" destOrd="0" presId="urn:microsoft.com/office/officeart/2008/layout/LinedList"/>
    <dgm:cxn modelId="{E831A960-F2DB-45AC-ABF2-3BA04719CEF2}" type="presParOf" srcId="{A7371CF9-7EAB-4388-B848-D695A7E1A34D}" destId="{18C8D1D2-9194-4E56-8F2F-FA38A068E940}" srcOrd="5" destOrd="0" presId="urn:microsoft.com/office/officeart/2008/layout/LinedList"/>
    <dgm:cxn modelId="{E407038A-DA00-4FE3-9D46-AA7008FA1B06}" type="presParOf" srcId="{A7371CF9-7EAB-4388-B848-D695A7E1A34D}" destId="{8CB2D691-59C4-48B5-951E-E7E4E54DB604}" srcOrd="6" destOrd="0" presId="urn:microsoft.com/office/officeart/2008/layout/LinedList"/>
    <dgm:cxn modelId="{6B098AC4-23B9-42E9-B373-942EBEFA0C3A}" type="presParOf" srcId="{A7371CF9-7EAB-4388-B848-D695A7E1A34D}" destId="{71D53DD0-DB04-4B1F-99C1-2A4AEC5ACE2B}" srcOrd="7" destOrd="0" presId="urn:microsoft.com/office/officeart/2008/layout/LinedList"/>
    <dgm:cxn modelId="{E8C84DBE-6F1D-4FFD-99C6-8F8B802817C8}" type="presParOf" srcId="{71D53DD0-DB04-4B1F-99C1-2A4AEC5ACE2B}" destId="{BD983F93-B1A4-41BD-8390-6CA34A0B07C3}" srcOrd="0" destOrd="0" presId="urn:microsoft.com/office/officeart/2008/layout/LinedList"/>
    <dgm:cxn modelId="{93F93E50-2F3C-4C62-BF22-FD7A78434C9D}" type="presParOf" srcId="{71D53DD0-DB04-4B1F-99C1-2A4AEC5ACE2B}" destId="{DE2E2B02-3040-44F3-A8D9-B4830E53D31F}" srcOrd="1" destOrd="0" presId="urn:microsoft.com/office/officeart/2008/layout/LinedList"/>
    <dgm:cxn modelId="{0687B3EF-FBF7-44C6-824C-ED0FDD45125B}" type="presParOf" srcId="{71D53DD0-DB04-4B1F-99C1-2A4AEC5ACE2B}" destId="{651A9EEA-1D9B-474B-A1F6-CEA9F4D40D82}" srcOrd="2" destOrd="0" presId="urn:microsoft.com/office/officeart/2008/layout/LinedList"/>
    <dgm:cxn modelId="{A3F6E9A5-702C-44EC-B4A5-5064981B046D}" type="presParOf" srcId="{A7371CF9-7EAB-4388-B848-D695A7E1A34D}" destId="{3E466F0B-14FE-48B6-A8E6-1B3839992B25}" srcOrd="8" destOrd="0" presId="urn:microsoft.com/office/officeart/2008/layout/LinedList"/>
    <dgm:cxn modelId="{53D5D9F9-E72C-416E-B30B-029EF0FE5308}" type="presParOf" srcId="{A7371CF9-7EAB-4388-B848-D695A7E1A34D}" destId="{92A2D5D8-28A5-4E4D-9127-3B6EEFD140F6}"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0E8EDC-82F3-499D-BD38-6DEE289F082E}" type="doc">
      <dgm:prSet loTypeId="urn:microsoft.com/office/officeart/2008/layout/BendingPictureSemiTransparentText" loCatId="picture" qsTypeId="urn:microsoft.com/office/officeart/2005/8/quickstyle/simple1" qsCatId="simple" csTypeId="urn:microsoft.com/office/officeart/2005/8/colors/accent0_3" csCatId="mainScheme" phldr="1"/>
      <dgm:spPr/>
      <dgm:t>
        <a:bodyPr/>
        <a:lstStyle/>
        <a:p>
          <a:pPr latinLnBrk="1"/>
          <a:endParaRPr lang="ko-KR" altLang="en-US"/>
        </a:p>
      </dgm:t>
    </dgm:pt>
    <dgm:pt modelId="{8BAE5722-29FF-4B1A-9145-BCD23C868A14}">
      <dgm:prSet phldrT="[텍스트]" custT="1"/>
      <dgm:spPr>
        <a:solidFill>
          <a:schemeClr val="tx1">
            <a:alpha val="40000"/>
          </a:schemeClr>
        </a:solidFill>
      </dgm:spPr>
      <dgm:t>
        <a:bodyPr/>
        <a:lstStyle/>
        <a:p>
          <a:pPr latinLnBrk="1"/>
          <a:r>
            <a:rPr lang="en-US" altLang="ko-KR" sz="24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Front-end</a:t>
          </a:r>
          <a:br>
            <a:rPr lang="en-US" altLang="ko-KR" sz="2900" dirty="0"/>
          </a:b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HTML, CSS, JS</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01E5293D-329E-4571-BDEB-B3A596113545}" type="parTrans" cxnId="{CDFFB3F8-9670-4BCC-B6C4-7E0D070AD6EC}">
      <dgm:prSet/>
      <dgm:spPr/>
      <dgm:t>
        <a:bodyPr/>
        <a:lstStyle/>
        <a:p>
          <a:pPr latinLnBrk="1"/>
          <a:endParaRPr lang="ko-KR" altLang="en-US"/>
        </a:p>
      </dgm:t>
    </dgm:pt>
    <dgm:pt modelId="{8C4F773D-A6C5-4BCB-A0A4-B90D66C754EB}" type="sibTrans" cxnId="{CDFFB3F8-9670-4BCC-B6C4-7E0D070AD6EC}">
      <dgm:prSet/>
      <dgm:spPr/>
      <dgm:t>
        <a:bodyPr/>
        <a:lstStyle/>
        <a:p>
          <a:pPr latinLnBrk="1"/>
          <a:endParaRPr lang="ko-KR" altLang="en-US"/>
        </a:p>
      </dgm:t>
    </dgm:pt>
    <dgm:pt modelId="{02031DB4-59E8-4D32-A1FE-593A917B1220}">
      <dgm:prSet phldrT="[텍스트]" custT="1"/>
      <dgm:spPr>
        <a:solidFill>
          <a:schemeClr val="tx1">
            <a:alpha val="40000"/>
          </a:schemeClr>
        </a:solidFill>
      </dgm:spPr>
      <dgm:t>
        <a:bodyPr/>
        <a:lstStyle/>
        <a:p>
          <a:pPr latinLnBrk="1"/>
          <a:r>
            <a:rPr lang="en-US" altLang="ko-KR" sz="2900" dirty="0"/>
            <a:t>Back-end</a:t>
          </a:r>
          <a:br>
            <a:rPr lang="en-US" altLang="ko-KR" sz="2900" dirty="0"/>
          </a:b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JAVA, ORACLE</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6A6DFDB3-FBE7-4181-B042-A7DA83226F17}" type="parTrans" cxnId="{9182C6E1-CFB7-4214-B0C9-D25CFEE8EF11}">
      <dgm:prSet/>
      <dgm:spPr/>
      <dgm:t>
        <a:bodyPr/>
        <a:lstStyle/>
        <a:p>
          <a:pPr latinLnBrk="1"/>
          <a:endParaRPr lang="ko-KR" altLang="en-US"/>
        </a:p>
      </dgm:t>
    </dgm:pt>
    <dgm:pt modelId="{689A468D-D69E-4943-AE1F-33017BF4A5FA}" type="sibTrans" cxnId="{9182C6E1-CFB7-4214-B0C9-D25CFEE8EF11}">
      <dgm:prSet/>
      <dgm:spPr/>
      <dgm:t>
        <a:bodyPr/>
        <a:lstStyle/>
        <a:p>
          <a:pPr latinLnBrk="1"/>
          <a:endParaRPr lang="ko-KR" altLang="en-US"/>
        </a:p>
      </dgm:t>
    </dgm:pt>
    <dgm:pt modelId="{7DF01910-63BC-4B41-9C1D-BA3079C11D81}">
      <dgm:prSet phldrT="[텍스트]" custT="1"/>
      <dgm:spPr>
        <a:solidFill>
          <a:schemeClr val="tx1">
            <a:alpha val="40000"/>
          </a:schemeClr>
        </a:solidFill>
      </dgm:spPr>
      <dgm:t>
        <a:bodyPr/>
        <a:lstStyle/>
        <a:p>
          <a:pPr latinLnBrk="1"/>
          <a:r>
            <a:rPr lang="en-US" sz="2900" b="0" i="0" dirty="0"/>
            <a:t>TOOL</a:t>
          </a:r>
          <a:br>
            <a:rPr lang="en-US" sz="2900" b="0" i="0" dirty="0"/>
          </a:br>
          <a:r>
            <a:rPr lang="en-US" sz="1400" b="0" i="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400" b="0" i="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VS CODE, </a:t>
          </a:r>
          <a:r>
            <a:rPr lang="en-US" sz="1400" b="0" i="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ECLIPSE, FIGMA, GITHUB</a:t>
          </a:r>
          <a:endParaRPr lang="ko-KR" altLang="en-US" sz="1600" b="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B4FB77AF-0B6D-4664-9B3C-1BE2F30A42BB}" type="parTrans" cxnId="{E6278BCC-0065-4360-BD4F-3C7372DC9E93}">
      <dgm:prSet/>
      <dgm:spPr/>
      <dgm:t>
        <a:bodyPr/>
        <a:lstStyle/>
        <a:p>
          <a:pPr latinLnBrk="1"/>
          <a:endParaRPr lang="ko-KR" altLang="en-US"/>
        </a:p>
      </dgm:t>
    </dgm:pt>
    <dgm:pt modelId="{56D18BC7-2F1E-4BA9-B034-5DFA970576D0}" type="sibTrans" cxnId="{E6278BCC-0065-4360-BD4F-3C7372DC9E93}">
      <dgm:prSet/>
      <dgm:spPr/>
      <dgm:t>
        <a:bodyPr/>
        <a:lstStyle/>
        <a:p>
          <a:pPr latinLnBrk="1"/>
          <a:endParaRPr lang="ko-KR" altLang="en-US"/>
        </a:p>
      </dgm:t>
    </dgm:pt>
    <dgm:pt modelId="{0A8923E3-1724-4C8A-AEBB-7CF3DA4A8156}" type="pres">
      <dgm:prSet presAssocID="{8C0E8EDC-82F3-499D-BD38-6DEE289F082E}" presName="Name0" presStyleCnt="0">
        <dgm:presLayoutVars>
          <dgm:dir/>
          <dgm:resizeHandles val="exact"/>
        </dgm:presLayoutVars>
      </dgm:prSet>
      <dgm:spPr/>
    </dgm:pt>
    <dgm:pt modelId="{B3AFD7DC-B065-4FAB-A96E-458456678E25}" type="pres">
      <dgm:prSet presAssocID="{8BAE5722-29FF-4B1A-9145-BCD23C868A14}" presName="composite" presStyleCnt="0"/>
      <dgm:spPr/>
    </dgm:pt>
    <dgm:pt modelId="{EA82817A-2344-4114-A81C-BEFEEEA1DD07}" type="pres">
      <dgm:prSet presAssocID="{8BAE5722-29FF-4B1A-9145-BCD23C868A14}" presName="rect1" presStyleLbl="bgShp" presStyleIdx="0" presStyleCnt="3" custScaleY="15608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8716C2E-0730-4A30-911A-533B1413F0C3}" type="pres">
      <dgm:prSet presAssocID="{8BAE5722-29FF-4B1A-9145-BCD23C868A14}" presName="rect2" presStyleLbl="trBgShp" presStyleIdx="0" presStyleCnt="3" custScaleY="133606" custLinFactNeighborY="98132">
        <dgm:presLayoutVars>
          <dgm:bulletEnabled val="1"/>
        </dgm:presLayoutVars>
      </dgm:prSet>
      <dgm:spPr/>
    </dgm:pt>
    <dgm:pt modelId="{20FC0B52-58A4-43CD-8A5D-9E968FC402F2}" type="pres">
      <dgm:prSet presAssocID="{8C4F773D-A6C5-4BCB-A0A4-B90D66C754EB}" presName="sibTrans" presStyleCnt="0"/>
      <dgm:spPr/>
    </dgm:pt>
    <dgm:pt modelId="{597AE25F-746C-4B7C-B5BF-836EFC37A4B3}" type="pres">
      <dgm:prSet presAssocID="{02031DB4-59E8-4D32-A1FE-593A917B1220}" presName="composite" presStyleCnt="0"/>
      <dgm:spPr/>
    </dgm:pt>
    <dgm:pt modelId="{DFEEC689-AEE4-4CDE-A16C-0470A564331C}" type="pres">
      <dgm:prSet presAssocID="{02031DB4-59E8-4D32-A1FE-593A917B1220}" presName="rect1" presStyleLbl="bgShp" presStyleIdx="1" presStyleCnt="3" custScaleY="15608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C2D9339-4ED0-4DCD-8BB0-F11E38C562A2}" type="pres">
      <dgm:prSet presAssocID="{02031DB4-59E8-4D32-A1FE-593A917B1220}" presName="rect2" presStyleLbl="trBgShp" presStyleIdx="1" presStyleCnt="3" custScaleY="133606" custLinFactNeighborY="98132">
        <dgm:presLayoutVars>
          <dgm:bulletEnabled val="1"/>
        </dgm:presLayoutVars>
      </dgm:prSet>
      <dgm:spPr/>
    </dgm:pt>
    <dgm:pt modelId="{06B344FC-1CC3-4D14-837D-1416ADF5F38B}" type="pres">
      <dgm:prSet presAssocID="{689A468D-D69E-4943-AE1F-33017BF4A5FA}" presName="sibTrans" presStyleCnt="0"/>
      <dgm:spPr/>
    </dgm:pt>
    <dgm:pt modelId="{778E4206-E436-4940-86AA-7CBEEE288530}" type="pres">
      <dgm:prSet presAssocID="{7DF01910-63BC-4B41-9C1D-BA3079C11D81}" presName="composite" presStyleCnt="0"/>
      <dgm:spPr/>
    </dgm:pt>
    <dgm:pt modelId="{180B025A-72F2-4308-9F35-5B9330FEFFEF}" type="pres">
      <dgm:prSet presAssocID="{7DF01910-63BC-4B41-9C1D-BA3079C11D81}" presName="rect1" presStyleLbl="bgShp" presStyleIdx="2" presStyleCnt="3" custScaleY="15608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7F72F01-4221-437A-8AF9-D7962A977178}" type="pres">
      <dgm:prSet presAssocID="{7DF01910-63BC-4B41-9C1D-BA3079C11D81}" presName="rect2" presStyleLbl="trBgShp" presStyleIdx="2" presStyleCnt="3" custScaleY="133606" custLinFactNeighborY="98132">
        <dgm:presLayoutVars>
          <dgm:bulletEnabled val="1"/>
        </dgm:presLayoutVars>
      </dgm:prSet>
      <dgm:spPr/>
    </dgm:pt>
  </dgm:ptLst>
  <dgm:cxnLst>
    <dgm:cxn modelId="{E1660A22-AC47-4B92-8E06-A95C75BAA657}" type="presOf" srcId="{8BAE5722-29FF-4B1A-9145-BCD23C868A14}" destId="{08716C2E-0730-4A30-911A-533B1413F0C3}" srcOrd="0" destOrd="0" presId="urn:microsoft.com/office/officeart/2008/layout/BendingPictureSemiTransparentText"/>
    <dgm:cxn modelId="{424AFA95-E0D5-4DAF-BC69-4DAC18FEF36A}" type="presOf" srcId="{7DF01910-63BC-4B41-9C1D-BA3079C11D81}" destId="{C7F72F01-4221-437A-8AF9-D7962A977178}" srcOrd="0" destOrd="0" presId="urn:microsoft.com/office/officeart/2008/layout/BendingPictureSemiTransparentText"/>
    <dgm:cxn modelId="{E6278BCC-0065-4360-BD4F-3C7372DC9E93}" srcId="{8C0E8EDC-82F3-499D-BD38-6DEE289F082E}" destId="{7DF01910-63BC-4B41-9C1D-BA3079C11D81}" srcOrd="2" destOrd="0" parTransId="{B4FB77AF-0B6D-4664-9B3C-1BE2F30A42BB}" sibTransId="{56D18BC7-2F1E-4BA9-B034-5DFA970576D0}"/>
    <dgm:cxn modelId="{DC627FDF-AD15-4400-ABEF-38FD48DD2949}" type="presOf" srcId="{8C0E8EDC-82F3-499D-BD38-6DEE289F082E}" destId="{0A8923E3-1724-4C8A-AEBB-7CF3DA4A8156}" srcOrd="0" destOrd="0" presId="urn:microsoft.com/office/officeart/2008/layout/BendingPictureSemiTransparentText"/>
    <dgm:cxn modelId="{9182C6E1-CFB7-4214-B0C9-D25CFEE8EF11}" srcId="{8C0E8EDC-82F3-499D-BD38-6DEE289F082E}" destId="{02031DB4-59E8-4D32-A1FE-593A917B1220}" srcOrd="1" destOrd="0" parTransId="{6A6DFDB3-FBE7-4181-B042-A7DA83226F17}" sibTransId="{689A468D-D69E-4943-AE1F-33017BF4A5FA}"/>
    <dgm:cxn modelId="{552D59E2-DE10-4AD6-BEBE-DA4FFC5ABEF8}" type="presOf" srcId="{02031DB4-59E8-4D32-A1FE-593A917B1220}" destId="{2C2D9339-4ED0-4DCD-8BB0-F11E38C562A2}" srcOrd="0" destOrd="0" presId="urn:microsoft.com/office/officeart/2008/layout/BendingPictureSemiTransparentText"/>
    <dgm:cxn modelId="{CDFFB3F8-9670-4BCC-B6C4-7E0D070AD6EC}" srcId="{8C0E8EDC-82F3-499D-BD38-6DEE289F082E}" destId="{8BAE5722-29FF-4B1A-9145-BCD23C868A14}" srcOrd="0" destOrd="0" parTransId="{01E5293D-329E-4571-BDEB-B3A596113545}" sibTransId="{8C4F773D-A6C5-4BCB-A0A4-B90D66C754EB}"/>
    <dgm:cxn modelId="{65795BD1-84A9-4FA6-8074-ACF54EE1AEC4}" type="presParOf" srcId="{0A8923E3-1724-4C8A-AEBB-7CF3DA4A8156}" destId="{B3AFD7DC-B065-4FAB-A96E-458456678E25}" srcOrd="0" destOrd="0" presId="urn:microsoft.com/office/officeart/2008/layout/BendingPictureSemiTransparentText"/>
    <dgm:cxn modelId="{AB4E7D39-2507-433C-ABF6-2E4D69A13FF4}" type="presParOf" srcId="{B3AFD7DC-B065-4FAB-A96E-458456678E25}" destId="{EA82817A-2344-4114-A81C-BEFEEEA1DD07}" srcOrd="0" destOrd="0" presId="urn:microsoft.com/office/officeart/2008/layout/BendingPictureSemiTransparentText"/>
    <dgm:cxn modelId="{DE279ECB-FFE6-499F-937C-B394B2A99925}" type="presParOf" srcId="{B3AFD7DC-B065-4FAB-A96E-458456678E25}" destId="{08716C2E-0730-4A30-911A-533B1413F0C3}" srcOrd="1" destOrd="0" presId="urn:microsoft.com/office/officeart/2008/layout/BendingPictureSemiTransparentText"/>
    <dgm:cxn modelId="{784FA596-1246-4D42-8338-3D7703EC1A6A}" type="presParOf" srcId="{0A8923E3-1724-4C8A-AEBB-7CF3DA4A8156}" destId="{20FC0B52-58A4-43CD-8A5D-9E968FC402F2}" srcOrd="1" destOrd="0" presId="urn:microsoft.com/office/officeart/2008/layout/BendingPictureSemiTransparentText"/>
    <dgm:cxn modelId="{75215FF5-A861-472C-BED7-D28C3A4DC070}" type="presParOf" srcId="{0A8923E3-1724-4C8A-AEBB-7CF3DA4A8156}" destId="{597AE25F-746C-4B7C-B5BF-836EFC37A4B3}" srcOrd="2" destOrd="0" presId="urn:microsoft.com/office/officeart/2008/layout/BendingPictureSemiTransparentText"/>
    <dgm:cxn modelId="{6DE17939-79BE-4A71-8E97-4DDB62230A67}" type="presParOf" srcId="{597AE25F-746C-4B7C-B5BF-836EFC37A4B3}" destId="{DFEEC689-AEE4-4CDE-A16C-0470A564331C}" srcOrd="0" destOrd="0" presId="urn:microsoft.com/office/officeart/2008/layout/BendingPictureSemiTransparentText"/>
    <dgm:cxn modelId="{86989DEF-EEAF-4635-8F16-9C87BA02E3C8}" type="presParOf" srcId="{597AE25F-746C-4B7C-B5BF-836EFC37A4B3}" destId="{2C2D9339-4ED0-4DCD-8BB0-F11E38C562A2}" srcOrd="1" destOrd="0" presId="urn:microsoft.com/office/officeart/2008/layout/BendingPictureSemiTransparentText"/>
    <dgm:cxn modelId="{372CB252-457D-4B19-8965-DB90E25CEF2E}" type="presParOf" srcId="{0A8923E3-1724-4C8A-AEBB-7CF3DA4A8156}" destId="{06B344FC-1CC3-4D14-837D-1416ADF5F38B}" srcOrd="3" destOrd="0" presId="urn:microsoft.com/office/officeart/2008/layout/BendingPictureSemiTransparentText"/>
    <dgm:cxn modelId="{3648B110-C1BC-46A7-933B-9E8849145EA1}" type="presParOf" srcId="{0A8923E3-1724-4C8A-AEBB-7CF3DA4A8156}" destId="{778E4206-E436-4940-86AA-7CBEEE288530}" srcOrd="4" destOrd="0" presId="urn:microsoft.com/office/officeart/2008/layout/BendingPictureSemiTransparentText"/>
    <dgm:cxn modelId="{F394D323-3075-4225-AE89-68CD28B10765}" type="presParOf" srcId="{778E4206-E436-4940-86AA-7CBEEE288530}" destId="{180B025A-72F2-4308-9F35-5B9330FEFFEF}" srcOrd="0" destOrd="0" presId="urn:microsoft.com/office/officeart/2008/layout/BendingPictureSemiTransparentText"/>
    <dgm:cxn modelId="{095ABEC3-3C6F-4F06-A150-59706C33405D}" type="presParOf" srcId="{778E4206-E436-4940-86AA-7CBEEE288530}" destId="{C7F72F01-4221-437A-8AF9-D7962A977178}"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A163C9-56F0-48F2-9DA1-9D19A5842BAA}" type="doc">
      <dgm:prSet loTypeId="urn:microsoft.com/office/officeart/2005/8/layout/cycle6" loCatId="cycle" qsTypeId="urn:microsoft.com/office/officeart/2005/8/quickstyle/simple1" qsCatId="simple" csTypeId="urn:microsoft.com/office/officeart/2005/8/colors/accent0_3" csCatId="mainScheme" phldr="1"/>
      <dgm:spPr/>
      <dgm:t>
        <a:bodyPr/>
        <a:lstStyle/>
        <a:p>
          <a:pPr latinLnBrk="1"/>
          <a:endParaRPr lang="ko-KR" altLang="en-US"/>
        </a:p>
      </dgm:t>
    </dgm:pt>
    <dgm:pt modelId="{34314C3B-9240-4E42-A57A-946A388FB871}">
      <dgm:prSet phldrT="[텍스트]" custT="1"/>
      <dgm:spPr>
        <a:solidFill>
          <a:schemeClr val="tx1"/>
        </a:solidFill>
        <a:ln>
          <a:noFill/>
        </a:ln>
      </dgm:spPr>
      <dgm:t>
        <a:bodyPr/>
        <a:lstStyle/>
        <a:p>
          <a:pPr latinLnBrk="1"/>
          <a:r>
            <a:rPr lang="ko-KR" altLang="en-US"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김민환</a:t>
          </a:r>
          <a:r>
            <a:rPr lang="en-US" altLang="ko-KR"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조장</a:t>
          </a:r>
          <a:r>
            <a:rPr lang="en-US" altLang="ko-KR"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 페이지</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 탈퇴</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ko-KR" altLang="en-US"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코드 통합</a:t>
          </a:r>
        </a:p>
      </dgm:t>
    </dgm:pt>
    <dgm:pt modelId="{D05CF0D6-631F-48B5-BAC0-D4EF476500CA}" type="parTrans" cxnId="{20924B61-9DD6-42ED-A1DB-9F1178873685}">
      <dgm:prSet/>
      <dgm:spPr/>
      <dgm:t>
        <a:bodyPr/>
        <a:lstStyle/>
        <a:p>
          <a:pPr latinLnBrk="1"/>
          <a:endParaRPr lang="ko-KR" altLang="en-US"/>
        </a:p>
      </dgm:t>
    </dgm:pt>
    <dgm:pt modelId="{30338882-2759-4839-B62C-58ADBB0C1865}" type="sibTrans" cxnId="{20924B61-9DD6-42ED-A1DB-9F1178873685}">
      <dgm:prSet/>
      <dgm:spPr/>
      <dgm:t>
        <a:bodyPr/>
        <a:lstStyle/>
        <a:p>
          <a:pPr latinLnBrk="1"/>
          <a:endParaRPr lang="ko-KR" altLang="en-US"/>
        </a:p>
      </dgm:t>
    </dgm:pt>
    <dgm:pt modelId="{74277389-63E0-439F-A1B4-3C894C1526FF}">
      <dgm:prSet phldrT="[텍스트]" custT="1"/>
      <dgm:spPr>
        <a:solidFill>
          <a:schemeClr val="tx1"/>
        </a:solidFill>
        <a:ln>
          <a:noFill/>
        </a:ln>
      </dgm:spPr>
      <dgm:t>
        <a:bodyPr/>
        <a:lstStyle/>
        <a:p>
          <a:pPr latinLnBrk="1"/>
          <a:r>
            <a:rPr lang="ko-KR" altLang="en-US"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이정호</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프론트엔드</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퀴즈 </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916E75E8-4EC2-4C62-BD40-7F2E9ED98DBE}" type="parTrans" cxnId="{8A32A9F8-50F9-4168-86EE-A543F07436FC}">
      <dgm:prSet/>
      <dgm:spPr/>
      <dgm:t>
        <a:bodyPr/>
        <a:lstStyle/>
        <a:p>
          <a:pPr latinLnBrk="1"/>
          <a:endParaRPr lang="ko-KR" altLang="en-US"/>
        </a:p>
      </dgm:t>
    </dgm:pt>
    <dgm:pt modelId="{F0DE1609-BE8D-4129-A164-2DEA2E37BAF5}" type="sibTrans" cxnId="{8A32A9F8-50F9-4168-86EE-A543F07436FC}">
      <dgm:prSet/>
      <dgm:spPr/>
      <dgm:t>
        <a:bodyPr/>
        <a:lstStyle/>
        <a:p>
          <a:pPr latinLnBrk="1"/>
          <a:endParaRPr lang="ko-KR" altLang="en-US"/>
        </a:p>
      </dgm:t>
    </dgm:pt>
    <dgm:pt modelId="{A83729F3-C3FB-4213-AAB1-EE80FFAA9056}">
      <dgm:prSet phldrT="[텍스트]" custT="1"/>
      <dgm:spPr>
        <a:solidFill>
          <a:schemeClr val="tx1"/>
        </a:solidFill>
        <a:ln>
          <a:noFill/>
        </a:ln>
      </dgm:spPr>
      <dgm:t>
        <a:bodyPr/>
        <a:lstStyle/>
        <a:p>
          <a:pPr latinLnBrk="1"/>
          <a:r>
            <a:rPr lang="ko-KR" altLang="en-US" sz="20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정연수</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3DD17A11-D838-4D27-A708-AFA198642618}" type="parTrans" cxnId="{51EB44BC-FFD2-4D81-BDC1-678E7CE05B6F}">
      <dgm:prSet/>
      <dgm:spPr/>
      <dgm:t>
        <a:bodyPr/>
        <a:lstStyle/>
        <a:p>
          <a:pPr latinLnBrk="1"/>
          <a:endParaRPr lang="ko-KR" altLang="en-US"/>
        </a:p>
      </dgm:t>
    </dgm:pt>
    <dgm:pt modelId="{12B2998D-B469-4A3E-8547-2EC9ED99DF53}" type="sibTrans" cxnId="{51EB44BC-FFD2-4D81-BDC1-678E7CE05B6F}">
      <dgm:prSet/>
      <dgm:spPr/>
      <dgm:t>
        <a:bodyPr/>
        <a:lstStyle/>
        <a:p>
          <a:pPr latinLnBrk="1"/>
          <a:endParaRPr lang="ko-KR" altLang="en-US"/>
        </a:p>
      </dgm:t>
    </dgm:pt>
    <dgm:pt modelId="{75D95EBC-6BF2-40C9-A587-A48A972876A5}">
      <dgm:prSet phldrT="[텍스트]" custT="1"/>
      <dgm:spPr>
        <a:solidFill>
          <a:schemeClr val="tx1"/>
        </a:solidFill>
        <a:ln>
          <a:noFill/>
        </a:ln>
      </dgm:spPr>
      <dgm:t>
        <a:bodyPr/>
        <a:lstStyle/>
        <a:p>
          <a:pPr latinLnBrk="1"/>
          <a:r>
            <a:rPr lang="ko-KR" altLang="en-US" sz="20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김유민</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 </a:t>
          </a: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 페이지</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3C9BAC50-7BAE-44E2-8895-6E8D7CA0C8B6}" type="parTrans" cxnId="{BFAC2880-1590-4AD6-89FE-62D5BF8FD511}">
      <dgm:prSet/>
      <dgm:spPr/>
      <dgm:t>
        <a:bodyPr/>
        <a:lstStyle/>
        <a:p>
          <a:pPr latinLnBrk="1"/>
          <a:endParaRPr lang="ko-KR" altLang="en-US"/>
        </a:p>
      </dgm:t>
    </dgm:pt>
    <dgm:pt modelId="{0CE8E416-FA07-4D60-AACC-3C5C56A485E7}" type="sibTrans" cxnId="{BFAC2880-1590-4AD6-89FE-62D5BF8FD511}">
      <dgm:prSet/>
      <dgm:spPr/>
      <dgm:t>
        <a:bodyPr/>
        <a:lstStyle/>
        <a:p>
          <a:pPr latinLnBrk="1"/>
          <a:endParaRPr lang="ko-KR" altLang="en-US"/>
        </a:p>
      </dgm:t>
    </dgm:pt>
    <dgm:pt modelId="{4328C43C-85E3-466D-82CA-F28FD734EC41}">
      <dgm:prSet phldrT="[텍스트]" custT="1"/>
      <dgm:spPr>
        <a:solidFill>
          <a:schemeClr val="tx1"/>
        </a:solidFill>
        <a:ln>
          <a:noFill/>
        </a:ln>
      </dgm:spPr>
      <dgm:t>
        <a:bodyPr/>
        <a:lstStyle/>
        <a:p>
          <a:pPr latinLnBrk="1"/>
          <a:r>
            <a:rPr lang="ko-KR" altLang="en-US" sz="20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박예린</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프론트엔드</a:t>
          </a:r>
          <a:br>
            <a:rPr lang="en-US" altLang="ko-KR"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 페이지 </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6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E8BC69FF-66C0-44AB-B129-40155F6D54CB}" type="parTrans" cxnId="{324953C6-6434-4212-A0C0-3691AB147482}">
      <dgm:prSet/>
      <dgm:spPr/>
      <dgm:t>
        <a:bodyPr/>
        <a:lstStyle/>
        <a:p>
          <a:pPr latinLnBrk="1"/>
          <a:endParaRPr lang="ko-KR" altLang="en-US"/>
        </a:p>
      </dgm:t>
    </dgm:pt>
    <dgm:pt modelId="{83E03D70-04BC-4121-969A-EAC75FD3E345}" type="sibTrans" cxnId="{324953C6-6434-4212-A0C0-3691AB147482}">
      <dgm:prSet/>
      <dgm:spPr/>
      <dgm:t>
        <a:bodyPr/>
        <a:lstStyle/>
        <a:p>
          <a:pPr latinLnBrk="1"/>
          <a:endParaRPr lang="ko-KR" altLang="en-US"/>
        </a:p>
      </dgm:t>
    </dgm:pt>
    <dgm:pt modelId="{0ACB3D02-1326-49DF-BCB8-5783DC6C8F32}" type="pres">
      <dgm:prSet presAssocID="{93A163C9-56F0-48F2-9DA1-9D19A5842BAA}" presName="cycle" presStyleCnt="0">
        <dgm:presLayoutVars>
          <dgm:dir/>
          <dgm:resizeHandles val="exact"/>
        </dgm:presLayoutVars>
      </dgm:prSet>
      <dgm:spPr/>
    </dgm:pt>
    <dgm:pt modelId="{5289DD88-F441-4AA2-978F-8B27D05BFF56}" type="pres">
      <dgm:prSet presAssocID="{34314C3B-9240-4E42-A57A-946A388FB871}" presName="node" presStyleLbl="node1" presStyleIdx="0" presStyleCnt="5" custScaleX="140637" custScaleY="112945">
        <dgm:presLayoutVars>
          <dgm:bulletEnabled val="1"/>
        </dgm:presLayoutVars>
      </dgm:prSet>
      <dgm:spPr/>
    </dgm:pt>
    <dgm:pt modelId="{5D0B5561-AFB9-4A07-82A3-3455AFFC43E1}" type="pres">
      <dgm:prSet presAssocID="{34314C3B-9240-4E42-A57A-946A388FB871}" presName="spNode" presStyleCnt="0"/>
      <dgm:spPr/>
    </dgm:pt>
    <dgm:pt modelId="{90B7D79B-08BF-4CD1-8D7D-219574CC12AD}" type="pres">
      <dgm:prSet presAssocID="{30338882-2759-4839-B62C-58ADBB0C1865}" presName="sibTrans" presStyleLbl="sibTrans1D1" presStyleIdx="0" presStyleCnt="5"/>
      <dgm:spPr/>
    </dgm:pt>
    <dgm:pt modelId="{A77AF330-DF16-4E3E-ACD7-79F89D2AB977}" type="pres">
      <dgm:prSet presAssocID="{75D95EBC-6BF2-40C9-A587-A48A972876A5}" presName="node" presStyleLbl="node1" presStyleIdx="1" presStyleCnt="5" custScaleX="140637" custScaleY="112945">
        <dgm:presLayoutVars>
          <dgm:bulletEnabled val="1"/>
        </dgm:presLayoutVars>
      </dgm:prSet>
      <dgm:spPr/>
    </dgm:pt>
    <dgm:pt modelId="{65F2FAF9-1245-4D53-BEEE-5C00B1F6F959}" type="pres">
      <dgm:prSet presAssocID="{75D95EBC-6BF2-40C9-A587-A48A972876A5}" presName="spNode" presStyleCnt="0"/>
      <dgm:spPr/>
    </dgm:pt>
    <dgm:pt modelId="{4D01EB95-3C78-498C-9148-F64EBCC15E18}" type="pres">
      <dgm:prSet presAssocID="{0CE8E416-FA07-4D60-AACC-3C5C56A485E7}" presName="sibTrans" presStyleLbl="sibTrans1D1" presStyleIdx="1" presStyleCnt="5"/>
      <dgm:spPr/>
    </dgm:pt>
    <dgm:pt modelId="{E0CFE74F-52F0-444F-9233-820BBC2C04E8}" type="pres">
      <dgm:prSet presAssocID="{4328C43C-85E3-466D-82CA-F28FD734EC41}" presName="node" presStyleLbl="node1" presStyleIdx="2" presStyleCnt="5" custScaleX="140637" custScaleY="112945">
        <dgm:presLayoutVars>
          <dgm:bulletEnabled val="1"/>
        </dgm:presLayoutVars>
      </dgm:prSet>
      <dgm:spPr/>
    </dgm:pt>
    <dgm:pt modelId="{AE9168A4-4DE3-4B51-AB9E-A8836A1BE2DC}" type="pres">
      <dgm:prSet presAssocID="{4328C43C-85E3-466D-82CA-F28FD734EC41}" presName="spNode" presStyleCnt="0"/>
      <dgm:spPr/>
    </dgm:pt>
    <dgm:pt modelId="{73FB991C-4BC8-4233-B581-E6EF54855437}" type="pres">
      <dgm:prSet presAssocID="{83E03D70-04BC-4121-969A-EAC75FD3E345}" presName="sibTrans" presStyleLbl="sibTrans1D1" presStyleIdx="2" presStyleCnt="5"/>
      <dgm:spPr/>
    </dgm:pt>
    <dgm:pt modelId="{9D4EA155-81EA-4A7B-8ADE-78F052FE0A7C}" type="pres">
      <dgm:prSet presAssocID="{74277389-63E0-439F-A1B4-3C894C1526FF}" presName="node" presStyleLbl="node1" presStyleIdx="3" presStyleCnt="5" custScaleX="140637" custScaleY="112945">
        <dgm:presLayoutVars>
          <dgm:bulletEnabled val="1"/>
        </dgm:presLayoutVars>
      </dgm:prSet>
      <dgm:spPr/>
    </dgm:pt>
    <dgm:pt modelId="{16866559-196E-4DF9-9345-F3D08C79B64E}" type="pres">
      <dgm:prSet presAssocID="{74277389-63E0-439F-A1B4-3C894C1526FF}" presName="spNode" presStyleCnt="0"/>
      <dgm:spPr/>
    </dgm:pt>
    <dgm:pt modelId="{E943CBCE-83A1-426B-A779-31CAC82AFF20}" type="pres">
      <dgm:prSet presAssocID="{F0DE1609-BE8D-4129-A164-2DEA2E37BAF5}" presName="sibTrans" presStyleLbl="sibTrans1D1" presStyleIdx="3" presStyleCnt="5"/>
      <dgm:spPr/>
    </dgm:pt>
    <dgm:pt modelId="{81C7B22D-87AF-47CD-A285-F0F260D3BE0C}" type="pres">
      <dgm:prSet presAssocID="{A83729F3-C3FB-4213-AAB1-EE80FFAA9056}" presName="node" presStyleLbl="node1" presStyleIdx="4" presStyleCnt="5" custScaleX="140637" custScaleY="112945">
        <dgm:presLayoutVars>
          <dgm:bulletEnabled val="1"/>
        </dgm:presLayoutVars>
      </dgm:prSet>
      <dgm:spPr/>
    </dgm:pt>
    <dgm:pt modelId="{070BCE19-59F5-4BC7-8E5C-93EF9F5E7C8C}" type="pres">
      <dgm:prSet presAssocID="{A83729F3-C3FB-4213-AAB1-EE80FFAA9056}" presName="spNode" presStyleCnt="0"/>
      <dgm:spPr/>
    </dgm:pt>
    <dgm:pt modelId="{128860AB-4528-46E1-B459-4EC66EEA1E05}" type="pres">
      <dgm:prSet presAssocID="{12B2998D-B469-4A3E-8547-2EC9ED99DF53}" presName="sibTrans" presStyleLbl="sibTrans1D1" presStyleIdx="4" presStyleCnt="5"/>
      <dgm:spPr/>
    </dgm:pt>
  </dgm:ptLst>
  <dgm:cxnLst>
    <dgm:cxn modelId="{DFB3680A-CA59-463F-9C38-AE0317672A8A}" type="presOf" srcId="{12B2998D-B469-4A3E-8547-2EC9ED99DF53}" destId="{128860AB-4528-46E1-B459-4EC66EEA1E05}" srcOrd="0" destOrd="0" presId="urn:microsoft.com/office/officeart/2005/8/layout/cycle6"/>
    <dgm:cxn modelId="{80D8370E-FB91-4812-8E12-9482B5EF9520}" type="presOf" srcId="{74277389-63E0-439F-A1B4-3C894C1526FF}" destId="{9D4EA155-81EA-4A7B-8ADE-78F052FE0A7C}" srcOrd="0" destOrd="0" presId="urn:microsoft.com/office/officeart/2005/8/layout/cycle6"/>
    <dgm:cxn modelId="{C59C4F1A-2956-4287-A5DC-843EF0176171}" type="presOf" srcId="{0CE8E416-FA07-4D60-AACC-3C5C56A485E7}" destId="{4D01EB95-3C78-498C-9148-F64EBCC15E18}" srcOrd="0" destOrd="0" presId="urn:microsoft.com/office/officeart/2005/8/layout/cycle6"/>
    <dgm:cxn modelId="{AF264C34-DE27-4258-B372-DA645747B543}" type="presOf" srcId="{75D95EBC-6BF2-40C9-A587-A48A972876A5}" destId="{A77AF330-DF16-4E3E-ACD7-79F89D2AB977}" srcOrd="0" destOrd="0" presId="urn:microsoft.com/office/officeart/2005/8/layout/cycle6"/>
    <dgm:cxn modelId="{57DCBD5E-BE81-4816-8E34-AD35E42EE8F0}" type="presOf" srcId="{30338882-2759-4839-B62C-58ADBB0C1865}" destId="{90B7D79B-08BF-4CD1-8D7D-219574CC12AD}" srcOrd="0" destOrd="0" presId="urn:microsoft.com/office/officeart/2005/8/layout/cycle6"/>
    <dgm:cxn modelId="{FF961741-104A-4527-AA33-1271EAD4FCDD}" type="presOf" srcId="{4328C43C-85E3-466D-82CA-F28FD734EC41}" destId="{E0CFE74F-52F0-444F-9233-820BBC2C04E8}" srcOrd="0" destOrd="0" presId="urn:microsoft.com/office/officeart/2005/8/layout/cycle6"/>
    <dgm:cxn modelId="{20924B61-9DD6-42ED-A1DB-9F1178873685}" srcId="{93A163C9-56F0-48F2-9DA1-9D19A5842BAA}" destId="{34314C3B-9240-4E42-A57A-946A388FB871}" srcOrd="0" destOrd="0" parTransId="{D05CF0D6-631F-48B5-BAC0-D4EF476500CA}" sibTransId="{30338882-2759-4839-B62C-58ADBB0C1865}"/>
    <dgm:cxn modelId="{A5F15661-F345-444A-B321-5D7968BBBF32}" type="presOf" srcId="{A83729F3-C3FB-4213-AAB1-EE80FFAA9056}" destId="{81C7B22D-87AF-47CD-A285-F0F260D3BE0C}" srcOrd="0" destOrd="0" presId="urn:microsoft.com/office/officeart/2005/8/layout/cycle6"/>
    <dgm:cxn modelId="{BFAC2880-1590-4AD6-89FE-62D5BF8FD511}" srcId="{93A163C9-56F0-48F2-9DA1-9D19A5842BAA}" destId="{75D95EBC-6BF2-40C9-A587-A48A972876A5}" srcOrd="1" destOrd="0" parTransId="{3C9BAC50-7BAE-44E2-8895-6E8D7CA0C8B6}" sibTransId="{0CE8E416-FA07-4D60-AACC-3C5C56A485E7}"/>
    <dgm:cxn modelId="{E09D6792-9048-4B11-89F3-45536F522E0B}" type="presOf" srcId="{F0DE1609-BE8D-4129-A164-2DEA2E37BAF5}" destId="{E943CBCE-83A1-426B-A779-31CAC82AFF20}" srcOrd="0" destOrd="0" presId="urn:microsoft.com/office/officeart/2005/8/layout/cycle6"/>
    <dgm:cxn modelId="{51EB44BC-FFD2-4D81-BDC1-678E7CE05B6F}" srcId="{93A163C9-56F0-48F2-9DA1-9D19A5842BAA}" destId="{A83729F3-C3FB-4213-AAB1-EE80FFAA9056}" srcOrd="4" destOrd="0" parTransId="{3DD17A11-D838-4D27-A708-AFA198642618}" sibTransId="{12B2998D-B469-4A3E-8547-2EC9ED99DF53}"/>
    <dgm:cxn modelId="{324953C6-6434-4212-A0C0-3691AB147482}" srcId="{93A163C9-56F0-48F2-9DA1-9D19A5842BAA}" destId="{4328C43C-85E3-466D-82CA-F28FD734EC41}" srcOrd="2" destOrd="0" parTransId="{E8BC69FF-66C0-44AB-B129-40155F6D54CB}" sibTransId="{83E03D70-04BC-4121-969A-EAC75FD3E345}"/>
    <dgm:cxn modelId="{EDFA7CD7-803E-4FDA-99BB-973914FCFA53}" type="presOf" srcId="{93A163C9-56F0-48F2-9DA1-9D19A5842BAA}" destId="{0ACB3D02-1326-49DF-BCB8-5783DC6C8F32}" srcOrd="0" destOrd="0" presId="urn:microsoft.com/office/officeart/2005/8/layout/cycle6"/>
    <dgm:cxn modelId="{CA1CD3DA-B63E-4708-84AC-142B79848EBE}" type="presOf" srcId="{83E03D70-04BC-4121-969A-EAC75FD3E345}" destId="{73FB991C-4BC8-4233-B581-E6EF54855437}" srcOrd="0" destOrd="0" presId="urn:microsoft.com/office/officeart/2005/8/layout/cycle6"/>
    <dgm:cxn modelId="{B8DC51E7-2ABF-48B8-88EA-6CAB32FF7FA8}" type="presOf" srcId="{34314C3B-9240-4E42-A57A-946A388FB871}" destId="{5289DD88-F441-4AA2-978F-8B27D05BFF56}" srcOrd="0" destOrd="0" presId="urn:microsoft.com/office/officeart/2005/8/layout/cycle6"/>
    <dgm:cxn modelId="{8A32A9F8-50F9-4168-86EE-A543F07436FC}" srcId="{93A163C9-56F0-48F2-9DA1-9D19A5842BAA}" destId="{74277389-63E0-439F-A1B4-3C894C1526FF}" srcOrd="3" destOrd="0" parTransId="{916E75E8-4EC2-4C62-BD40-7F2E9ED98DBE}" sibTransId="{F0DE1609-BE8D-4129-A164-2DEA2E37BAF5}"/>
    <dgm:cxn modelId="{95F05DCF-0057-421A-B113-281F3899EF96}" type="presParOf" srcId="{0ACB3D02-1326-49DF-BCB8-5783DC6C8F32}" destId="{5289DD88-F441-4AA2-978F-8B27D05BFF56}" srcOrd="0" destOrd="0" presId="urn:microsoft.com/office/officeart/2005/8/layout/cycle6"/>
    <dgm:cxn modelId="{93DD74D9-43BB-4F54-BC8F-80105E6974DE}" type="presParOf" srcId="{0ACB3D02-1326-49DF-BCB8-5783DC6C8F32}" destId="{5D0B5561-AFB9-4A07-82A3-3455AFFC43E1}" srcOrd="1" destOrd="0" presId="urn:microsoft.com/office/officeart/2005/8/layout/cycle6"/>
    <dgm:cxn modelId="{B311744C-DA24-4785-BD41-2D2D47E71497}" type="presParOf" srcId="{0ACB3D02-1326-49DF-BCB8-5783DC6C8F32}" destId="{90B7D79B-08BF-4CD1-8D7D-219574CC12AD}" srcOrd="2" destOrd="0" presId="urn:microsoft.com/office/officeart/2005/8/layout/cycle6"/>
    <dgm:cxn modelId="{B181A9AB-47BC-4031-A24C-1F82350D4B71}" type="presParOf" srcId="{0ACB3D02-1326-49DF-BCB8-5783DC6C8F32}" destId="{A77AF330-DF16-4E3E-ACD7-79F89D2AB977}" srcOrd="3" destOrd="0" presId="urn:microsoft.com/office/officeart/2005/8/layout/cycle6"/>
    <dgm:cxn modelId="{07B8D940-85BE-4A78-A0F4-8A0B90C70CA8}" type="presParOf" srcId="{0ACB3D02-1326-49DF-BCB8-5783DC6C8F32}" destId="{65F2FAF9-1245-4D53-BEEE-5C00B1F6F959}" srcOrd="4" destOrd="0" presId="urn:microsoft.com/office/officeart/2005/8/layout/cycle6"/>
    <dgm:cxn modelId="{1E12B232-DFA4-436D-9158-6DA90C178163}" type="presParOf" srcId="{0ACB3D02-1326-49DF-BCB8-5783DC6C8F32}" destId="{4D01EB95-3C78-498C-9148-F64EBCC15E18}" srcOrd="5" destOrd="0" presId="urn:microsoft.com/office/officeart/2005/8/layout/cycle6"/>
    <dgm:cxn modelId="{1F444790-67A8-41B0-81E2-A47F74383437}" type="presParOf" srcId="{0ACB3D02-1326-49DF-BCB8-5783DC6C8F32}" destId="{E0CFE74F-52F0-444F-9233-820BBC2C04E8}" srcOrd="6" destOrd="0" presId="urn:microsoft.com/office/officeart/2005/8/layout/cycle6"/>
    <dgm:cxn modelId="{F288C137-883C-45A6-8846-94DE9CCB5749}" type="presParOf" srcId="{0ACB3D02-1326-49DF-BCB8-5783DC6C8F32}" destId="{AE9168A4-4DE3-4B51-AB9E-A8836A1BE2DC}" srcOrd="7" destOrd="0" presId="urn:microsoft.com/office/officeart/2005/8/layout/cycle6"/>
    <dgm:cxn modelId="{BF882F53-686E-4DCB-900A-9682EBC85817}" type="presParOf" srcId="{0ACB3D02-1326-49DF-BCB8-5783DC6C8F32}" destId="{73FB991C-4BC8-4233-B581-E6EF54855437}" srcOrd="8" destOrd="0" presId="urn:microsoft.com/office/officeart/2005/8/layout/cycle6"/>
    <dgm:cxn modelId="{ACEFA477-1795-461F-9647-AF70B29052F0}" type="presParOf" srcId="{0ACB3D02-1326-49DF-BCB8-5783DC6C8F32}" destId="{9D4EA155-81EA-4A7B-8ADE-78F052FE0A7C}" srcOrd="9" destOrd="0" presId="urn:microsoft.com/office/officeart/2005/8/layout/cycle6"/>
    <dgm:cxn modelId="{820EB0A1-5F30-4CAE-92D1-C881677AD504}" type="presParOf" srcId="{0ACB3D02-1326-49DF-BCB8-5783DC6C8F32}" destId="{16866559-196E-4DF9-9345-F3D08C79B64E}" srcOrd="10" destOrd="0" presId="urn:microsoft.com/office/officeart/2005/8/layout/cycle6"/>
    <dgm:cxn modelId="{18DB54AE-8356-451A-B736-B2525A2E1CEF}" type="presParOf" srcId="{0ACB3D02-1326-49DF-BCB8-5783DC6C8F32}" destId="{E943CBCE-83A1-426B-A779-31CAC82AFF20}" srcOrd="11" destOrd="0" presId="urn:microsoft.com/office/officeart/2005/8/layout/cycle6"/>
    <dgm:cxn modelId="{F30A797C-55EA-4F8D-BD1F-D5D82887A71F}" type="presParOf" srcId="{0ACB3D02-1326-49DF-BCB8-5783DC6C8F32}" destId="{81C7B22D-87AF-47CD-A285-F0F260D3BE0C}" srcOrd="12" destOrd="0" presId="urn:microsoft.com/office/officeart/2005/8/layout/cycle6"/>
    <dgm:cxn modelId="{3C7EA236-CFA7-409E-AA6D-E0EE5761DBAB}" type="presParOf" srcId="{0ACB3D02-1326-49DF-BCB8-5783DC6C8F32}" destId="{070BCE19-59F5-4BC7-8E5C-93EF9F5E7C8C}" srcOrd="13" destOrd="0" presId="urn:microsoft.com/office/officeart/2005/8/layout/cycle6"/>
    <dgm:cxn modelId="{BAC6411F-2B70-45AF-BD83-D27BD7433F3D}" type="presParOf" srcId="{0ACB3D02-1326-49DF-BCB8-5783DC6C8F32}" destId="{128860AB-4528-46E1-B459-4EC66EEA1E05}"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C9E0F-4B99-4F79-B8AC-C2DD02B9B42B}" type="doc">
      <dgm:prSet loTypeId="urn:microsoft.com/office/officeart/2005/8/layout/process4"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66EB10E7-5794-4BA7-86E8-5AFA8FB94143}">
      <dgm:prSet phldrT="[텍스트]" custT="1"/>
      <dgm:spPr>
        <a:solidFill>
          <a:schemeClr val="tx1"/>
        </a:solidFill>
        <a:ln>
          <a:solidFill>
            <a:schemeClr val="tx1"/>
          </a:solidFill>
        </a:ln>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기획</a:t>
          </a:r>
        </a:p>
      </dgm:t>
    </dgm:pt>
    <dgm:pt modelId="{828DCB09-C9E7-4401-A287-35AF3C75FDCD}" type="parTrans" cxnId="{CEC57ED4-11C1-4489-A6FD-0445C230A791}">
      <dgm:prSet/>
      <dgm:spPr/>
      <dgm:t>
        <a:bodyPr/>
        <a:lstStyle/>
        <a:p>
          <a:pPr latinLnBrk="1"/>
          <a:endParaRPr lang="ko-KR" altLang="en-US"/>
        </a:p>
      </dgm:t>
    </dgm:pt>
    <dgm:pt modelId="{B336CE30-1513-4FAC-8E2A-60D0BA0BC3DA}" type="sibTrans" cxnId="{CEC57ED4-11C1-4489-A6FD-0445C230A791}">
      <dgm:prSet/>
      <dgm:spPr/>
      <dgm:t>
        <a:bodyPr/>
        <a:lstStyle/>
        <a:p>
          <a:pPr latinLnBrk="1"/>
          <a:endParaRPr lang="ko-KR" altLang="en-US"/>
        </a:p>
      </dgm:t>
    </dgm:pt>
    <dgm:pt modelId="{D1B29AA1-0530-48B1-8AE9-A216264BE7C5}">
      <dgm:prSet phldrT="[텍스트]"/>
      <dgm:spPr>
        <a:solidFill>
          <a:schemeClr val="bg1">
            <a:lumMod val="95000"/>
            <a:alpha val="90000"/>
          </a:schemeClr>
        </a:solidFill>
        <a:ln>
          <a:solidFill>
            <a:schemeClr val="tx1">
              <a:alpha val="90000"/>
            </a:schemeClr>
          </a:solidFill>
        </a:ln>
      </dgm:spPr>
      <dgm:t>
        <a:bodyPr/>
        <a:lstStyle/>
        <a:p>
          <a:pPr latinLnBrk="1"/>
          <a:r>
            <a:rPr lang="en-US" altLang="ko-KR"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11. ~ 2025. 04. 14</a:t>
          </a:r>
          <a:endParaRPr lang="ko-KR" altLang="en-US"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8CF52803-7C35-4A5C-9975-33C19D73C0B5}" type="parTrans" cxnId="{53A24CCC-DE4C-4156-80A9-A68FF3081084}">
      <dgm:prSet/>
      <dgm:spPr/>
      <dgm:t>
        <a:bodyPr/>
        <a:lstStyle/>
        <a:p>
          <a:pPr latinLnBrk="1"/>
          <a:endParaRPr lang="ko-KR" altLang="en-US"/>
        </a:p>
      </dgm:t>
    </dgm:pt>
    <dgm:pt modelId="{98159022-29C4-40CE-9730-AC5B4701FBB2}" type="sibTrans" cxnId="{53A24CCC-DE4C-4156-80A9-A68FF3081084}">
      <dgm:prSet/>
      <dgm:spPr/>
      <dgm:t>
        <a:bodyPr/>
        <a:lstStyle/>
        <a:p>
          <a:pPr latinLnBrk="1"/>
          <a:endParaRPr lang="ko-KR" altLang="en-US"/>
        </a:p>
      </dgm:t>
    </dgm:pt>
    <dgm:pt modelId="{AAEA5993-6A68-482E-A395-DA4A6951F957}">
      <dgm:prSet phldrT="[텍스트]" custT="1"/>
      <dgm:spPr>
        <a:solidFill>
          <a:schemeClr val="tx1"/>
        </a:solidFill>
        <a:ln>
          <a:solidFill>
            <a:schemeClr val="tx1"/>
          </a:solidFill>
        </a:ln>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a:t>
          </a:r>
        </a:p>
      </dgm:t>
    </dgm:pt>
    <dgm:pt modelId="{06A41DB5-BB30-41EC-9FB1-7E84A2782C0D}" type="parTrans" cxnId="{192C91F6-5E61-4E7E-BEBD-23D7CF4659D8}">
      <dgm:prSet/>
      <dgm:spPr/>
      <dgm:t>
        <a:bodyPr/>
        <a:lstStyle/>
        <a:p>
          <a:pPr latinLnBrk="1"/>
          <a:endParaRPr lang="ko-KR" altLang="en-US"/>
        </a:p>
      </dgm:t>
    </dgm:pt>
    <dgm:pt modelId="{85D98A8E-3823-4949-85F2-6C31FB11313D}" type="sibTrans" cxnId="{192C91F6-5E61-4E7E-BEBD-23D7CF4659D8}">
      <dgm:prSet/>
      <dgm:spPr/>
      <dgm:t>
        <a:bodyPr/>
        <a:lstStyle/>
        <a:p>
          <a:pPr latinLnBrk="1"/>
          <a:endParaRPr lang="ko-KR" altLang="en-US"/>
        </a:p>
      </dgm:t>
    </dgm:pt>
    <dgm:pt modelId="{A8390BF8-FFF7-4900-B4FA-DDE0EB09D3B1}">
      <dgm:prSet phldrT="[텍스트]"/>
      <dgm:spPr>
        <a:solidFill>
          <a:schemeClr val="bg1">
            <a:lumMod val="95000"/>
            <a:alpha val="90000"/>
          </a:schemeClr>
        </a:solidFill>
        <a:ln>
          <a:solidFill>
            <a:schemeClr val="tx1">
              <a:alpha val="90000"/>
            </a:schemeClr>
          </a:solidFill>
        </a:ln>
      </dgm:spPr>
      <dgm:t>
        <a:bodyPr/>
        <a:lstStyle/>
        <a:p>
          <a:pPr latinLnBrk="1"/>
          <a:r>
            <a:rPr lang="en-US" altLang="ko-KR"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15. ~ 2025. 04. 20. </a:t>
          </a:r>
          <a:endParaRPr lang="ko-KR" altLang="en-US"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677D81E1-A611-4C04-9D5E-78A9B680D243}" type="parTrans" cxnId="{61E0DEDE-22CD-48DF-B582-E308268E55CD}">
      <dgm:prSet/>
      <dgm:spPr/>
      <dgm:t>
        <a:bodyPr/>
        <a:lstStyle/>
        <a:p>
          <a:pPr latinLnBrk="1"/>
          <a:endParaRPr lang="ko-KR" altLang="en-US"/>
        </a:p>
      </dgm:t>
    </dgm:pt>
    <dgm:pt modelId="{B32E2D91-0904-4F4E-BA3B-13AC4F085B1F}" type="sibTrans" cxnId="{61E0DEDE-22CD-48DF-B582-E308268E55CD}">
      <dgm:prSet/>
      <dgm:spPr/>
      <dgm:t>
        <a:bodyPr/>
        <a:lstStyle/>
        <a:p>
          <a:pPr latinLnBrk="1"/>
          <a:endParaRPr lang="ko-KR" altLang="en-US"/>
        </a:p>
      </dgm:t>
    </dgm:pt>
    <dgm:pt modelId="{10ED42DE-DECD-49DF-ADB5-BDDDD306DABC}">
      <dgm:prSet phldrT="[텍스트]" custT="1"/>
      <dgm:spPr>
        <a:solidFill>
          <a:schemeClr val="tx1"/>
        </a:solidFill>
        <a:ln>
          <a:solidFill>
            <a:schemeClr val="tx1"/>
          </a:solidFill>
        </a:ln>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마무리</a:t>
          </a:r>
        </a:p>
      </dgm:t>
    </dgm:pt>
    <dgm:pt modelId="{4DDD89D8-DA41-4515-85D2-0A0338DF6C80}" type="parTrans" cxnId="{D3006399-5F77-419D-BDFC-A18C62B1B090}">
      <dgm:prSet/>
      <dgm:spPr/>
      <dgm:t>
        <a:bodyPr/>
        <a:lstStyle/>
        <a:p>
          <a:pPr latinLnBrk="1"/>
          <a:endParaRPr lang="ko-KR" altLang="en-US"/>
        </a:p>
      </dgm:t>
    </dgm:pt>
    <dgm:pt modelId="{4D0ED7CD-DB5C-4B77-8149-668A65D3761F}" type="sibTrans" cxnId="{D3006399-5F77-419D-BDFC-A18C62B1B090}">
      <dgm:prSet/>
      <dgm:spPr/>
      <dgm:t>
        <a:bodyPr/>
        <a:lstStyle/>
        <a:p>
          <a:pPr latinLnBrk="1"/>
          <a:endParaRPr lang="ko-KR" altLang="en-US"/>
        </a:p>
      </dgm:t>
    </dgm:pt>
    <dgm:pt modelId="{5CBD9532-E4E6-4CC3-9C66-E20D8ECB82E0}">
      <dgm:prSet phldrT="[텍스트]"/>
      <dgm:spPr>
        <a:solidFill>
          <a:schemeClr val="bg1">
            <a:lumMod val="95000"/>
            <a:alpha val="90000"/>
          </a:schemeClr>
        </a:solidFill>
        <a:ln>
          <a:solidFill>
            <a:schemeClr val="tx1">
              <a:alpha val="90000"/>
            </a:schemeClr>
          </a:solidFill>
        </a:ln>
      </dgm:spPr>
      <dgm:t>
        <a:bodyPr/>
        <a:lstStyle/>
        <a:p>
          <a:pPr latinLnBrk="1"/>
          <a:r>
            <a:rPr lang="en-US" altLang="ko-KR"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21. ~ 2025. 04. 22</a:t>
          </a:r>
          <a:endParaRPr lang="ko-KR" altLang="en-US"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03624EE6-78B5-44DC-B868-49FCF52701ED}" type="parTrans" cxnId="{BC432D4F-AB76-4123-B9DA-DE4518DE98AA}">
      <dgm:prSet/>
      <dgm:spPr/>
      <dgm:t>
        <a:bodyPr/>
        <a:lstStyle/>
        <a:p>
          <a:pPr latinLnBrk="1"/>
          <a:endParaRPr lang="ko-KR" altLang="en-US"/>
        </a:p>
      </dgm:t>
    </dgm:pt>
    <dgm:pt modelId="{C2BD3914-F954-4CE9-AF8C-AFE39E77E367}" type="sibTrans" cxnId="{BC432D4F-AB76-4123-B9DA-DE4518DE98AA}">
      <dgm:prSet/>
      <dgm:spPr/>
      <dgm:t>
        <a:bodyPr/>
        <a:lstStyle/>
        <a:p>
          <a:pPr latinLnBrk="1"/>
          <a:endParaRPr lang="ko-KR" altLang="en-US"/>
        </a:p>
      </dgm:t>
    </dgm:pt>
    <dgm:pt modelId="{21FBCBDB-3A4D-47E1-AEBA-4C35077DC37E}" type="pres">
      <dgm:prSet presAssocID="{1D9C9E0F-4B99-4F79-B8AC-C2DD02B9B42B}" presName="Name0" presStyleCnt="0">
        <dgm:presLayoutVars>
          <dgm:dir/>
          <dgm:animLvl val="lvl"/>
          <dgm:resizeHandles val="exact"/>
        </dgm:presLayoutVars>
      </dgm:prSet>
      <dgm:spPr/>
    </dgm:pt>
    <dgm:pt modelId="{E0851C14-7E38-4DC3-A634-AFBCA056C05E}" type="pres">
      <dgm:prSet presAssocID="{10ED42DE-DECD-49DF-ADB5-BDDDD306DABC}" presName="boxAndChildren" presStyleCnt="0"/>
      <dgm:spPr/>
    </dgm:pt>
    <dgm:pt modelId="{A52F34A2-46BF-4EDE-9C64-316BA000E12C}" type="pres">
      <dgm:prSet presAssocID="{10ED42DE-DECD-49DF-ADB5-BDDDD306DABC}" presName="parentTextBox" presStyleLbl="node1" presStyleIdx="0" presStyleCnt="3"/>
      <dgm:spPr/>
    </dgm:pt>
    <dgm:pt modelId="{3C341520-FE7D-401C-8B4F-D8CFEF49A60B}" type="pres">
      <dgm:prSet presAssocID="{10ED42DE-DECD-49DF-ADB5-BDDDD306DABC}" presName="entireBox" presStyleLbl="node1" presStyleIdx="0" presStyleCnt="3"/>
      <dgm:spPr/>
    </dgm:pt>
    <dgm:pt modelId="{7A6C2482-E2B2-4326-B337-BBF34548B5C3}" type="pres">
      <dgm:prSet presAssocID="{10ED42DE-DECD-49DF-ADB5-BDDDD306DABC}" presName="descendantBox" presStyleCnt="0"/>
      <dgm:spPr/>
    </dgm:pt>
    <dgm:pt modelId="{8272793D-6E31-4395-AC63-2C6A5D4F9AAF}" type="pres">
      <dgm:prSet presAssocID="{5CBD9532-E4E6-4CC3-9C66-E20D8ECB82E0}" presName="childTextBox" presStyleLbl="fgAccFollowNode1" presStyleIdx="0" presStyleCnt="3">
        <dgm:presLayoutVars>
          <dgm:bulletEnabled val="1"/>
        </dgm:presLayoutVars>
      </dgm:prSet>
      <dgm:spPr/>
    </dgm:pt>
    <dgm:pt modelId="{362185E5-54FB-4157-BB3E-5C88954E5968}" type="pres">
      <dgm:prSet presAssocID="{85D98A8E-3823-4949-85F2-6C31FB11313D}" presName="sp" presStyleCnt="0"/>
      <dgm:spPr/>
    </dgm:pt>
    <dgm:pt modelId="{AB5275CC-31CE-4E8D-B5A9-CF804DD421E2}" type="pres">
      <dgm:prSet presAssocID="{AAEA5993-6A68-482E-A395-DA4A6951F957}" presName="arrowAndChildren" presStyleCnt="0"/>
      <dgm:spPr/>
    </dgm:pt>
    <dgm:pt modelId="{76AF5B04-637B-4903-BA56-14E55C4C94E6}" type="pres">
      <dgm:prSet presAssocID="{AAEA5993-6A68-482E-A395-DA4A6951F957}" presName="parentTextArrow" presStyleLbl="node1" presStyleIdx="0" presStyleCnt="3"/>
      <dgm:spPr/>
    </dgm:pt>
    <dgm:pt modelId="{A2079FB4-6E28-48F0-A45C-4D185BC86C11}" type="pres">
      <dgm:prSet presAssocID="{AAEA5993-6A68-482E-A395-DA4A6951F957}" presName="arrow" presStyleLbl="node1" presStyleIdx="1" presStyleCnt="3"/>
      <dgm:spPr/>
    </dgm:pt>
    <dgm:pt modelId="{B26AF973-EECE-4AFE-A2D7-301E0BB7CC72}" type="pres">
      <dgm:prSet presAssocID="{AAEA5993-6A68-482E-A395-DA4A6951F957}" presName="descendantArrow" presStyleCnt="0"/>
      <dgm:spPr/>
    </dgm:pt>
    <dgm:pt modelId="{4593E41A-6C18-4A27-AA79-E778B77F9075}" type="pres">
      <dgm:prSet presAssocID="{A8390BF8-FFF7-4900-B4FA-DDE0EB09D3B1}" presName="childTextArrow" presStyleLbl="fgAccFollowNode1" presStyleIdx="1" presStyleCnt="3">
        <dgm:presLayoutVars>
          <dgm:bulletEnabled val="1"/>
        </dgm:presLayoutVars>
      </dgm:prSet>
      <dgm:spPr/>
    </dgm:pt>
    <dgm:pt modelId="{BCF85E35-20D6-4BC9-A316-A512C5975031}" type="pres">
      <dgm:prSet presAssocID="{B336CE30-1513-4FAC-8E2A-60D0BA0BC3DA}" presName="sp" presStyleCnt="0"/>
      <dgm:spPr/>
    </dgm:pt>
    <dgm:pt modelId="{E1AD9ED5-7980-462A-8D6A-5C23CFE0D902}" type="pres">
      <dgm:prSet presAssocID="{66EB10E7-5794-4BA7-86E8-5AFA8FB94143}" presName="arrowAndChildren" presStyleCnt="0"/>
      <dgm:spPr/>
    </dgm:pt>
    <dgm:pt modelId="{7ED979C5-E7E5-4A5E-BA2F-EC91BACBC08B}" type="pres">
      <dgm:prSet presAssocID="{66EB10E7-5794-4BA7-86E8-5AFA8FB94143}" presName="parentTextArrow" presStyleLbl="node1" presStyleIdx="1" presStyleCnt="3"/>
      <dgm:spPr/>
    </dgm:pt>
    <dgm:pt modelId="{E786F1DF-FC39-4359-B031-2E97D8E57619}" type="pres">
      <dgm:prSet presAssocID="{66EB10E7-5794-4BA7-86E8-5AFA8FB94143}" presName="arrow" presStyleLbl="node1" presStyleIdx="2" presStyleCnt="3" custLinFactNeighborX="824" custLinFactNeighborY="-47"/>
      <dgm:spPr/>
    </dgm:pt>
    <dgm:pt modelId="{A357D0EF-2746-4D44-B7BA-DB32C538589F}" type="pres">
      <dgm:prSet presAssocID="{66EB10E7-5794-4BA7-86E8-5AFA8FB94143}" presName="descendantArrow" presStyleCnt="0"/>
      <dgm:spPr/>
    </dgm:pt>
    <dgm:pt modelId="{DB5E5828-7B0A-4BF0-8A40-0B8E0702542E}" type="pres">
      <dgm:prSet presAssocID="{D1B29AA1-0530-48B1-8AE9-A216264BE7C5}" presName="childTextArrow" presStyleLbl="fgAccFollowNode1" presStyleIdx="2" presStyleCnt="3">
        <dgm:presLayoutVars>
          <dgm:bulletEnabled val="1"/>
        </dgm:presLayoutVars>
      </dgm:prSet>
      <dgm:spPr/>
    </dgm:pt>
  </dgm:ptLst>
  <dgm:cxnLst>
    <dgm:cxn modelId="{FDF36015-AD72-48A8-B947-5DBCF1AB6E0C}" type="presOf" srcId="{1D9C9E0F-4B99-4F79-B8AC-C2DD02B9B42B}" destId="{21FBCBDB-3A4D-47E1-AEBA-4C35077DC37E}" srcOrd="0" destOrd="0" presId="urn:microsoft.com/office/officeart/2005/8/layout/process4"/>
    <dgm:cxn modelId="{3A546E38-869E-4AEF-9FB0-75F9C9B33F63}" type="presOf" srcId="{10ED42DE-DECD-49DF-ADB5-BDDDD306DABC}" destId="{3C341520-FE7D-401C-8B4F-D8CFEF49A60B}" srcOrd="1" destOrd="0" presId="urn:microsoft.com/office/officeart/2005/8/layout/process4"/>
    <dgm:cxn modelId="{BC432D4F-AB76-4123-B9DA-DE4518DE98AA}" srcId="{10ED42DE-DECD-49DF-ADB5-BDDDD306DABC}" destId="{5CBD9532-E4E6-4CC3-9C66-E20D8ECB82E0}" srcOrd="0" destOrd="0" parTransId="{03624EE6-78B5-44DC-B868-49FCF52701ED}" sibTransId="{C2BD3914-F954-4CE9-AF8C-AFE39E77E367}"/>
    <dgm:cxn modelId="{6070EB71-4C1B-4685-AAC8-BC4E1A6B243A}" type="presOf" srcId="{66EB10E7-5794-4BA7-86E8-5AFA8FB94143}" destId="{E786F1DF-FC39-4359-B031-2E97D8E57619}" srcOrd="1" destOrd="0" presId="urn:microsoft.com/office/officeart/2005/8/layout/process4"/>
    <dgm:cxn modelId="{AEA17052-FCAF-477D-8F57-5FD1EF41F24F}" type="presOf" srcId="{66EB10E7-5794-4BA7-86E8-5AFA8FB94143}" destId="{7ED979C5-E7E5-4A5E-BA2F-EC91BACBC08B}" srcOrd="0" destOrd="0" presId="urn:microsoft.com/office/officeart/2005/8/layout/process4"/>
    <dgm:cxn modelId="{71B42454-3DB2-405C-B446-E198B6C11C65}" type="presOf" srcId="{5CBD9532-E4E6-4CC3-9C66-E20D8ECB82E0}" destId="{8272793D-6E31-4395-AC63-2C6A5D4F9AAF}" srcOrd="0" destOrd="0" presId="urn:microsoft.com/office/officeart/2005/8/layout/process4"/>
    <dgm:cxn modelId="{3D5D0475-3173-44D3-96C9-2C715C242614}" type="presOf" srcId="{AAEA5993-6A68-482E-A395-DA4A6951F957}" destId="{76AF5B04-637B-4903-BA56-14E55C4C94E6}" srcOrd="0" destOrd="0" presId="urn:microsoft.com/office/officeart/2005/8/layout/process4"/>
    <dgm:cxn modelId="{7DD18597-17E5-447D-BD3C-D05D6CA67335}" type="presOf" srcId="{D1B29AA1-0530-48B1-8AE9-A216264BE7C5}" destId="{DB5E5828-7B0A-4BF0-8A40-0B8E0702542E}" srcOrd="0" destOrd="0" presId="urn:microsoft.com/office/officeart/2005/8/layout/process4"/>
    <dgm:cxn modelId="{D3006399-5F77-419D-BDFC-A18C62B1B090}" srcId="{1D9C9E0F-4B99-4F79-B8AC-C2DD02B9B42B}" destId="{10ED42DE-DECD-49DF-ADB5-BDDDD306DABC}" srcOrd="2" destOrd="0" parTransId="{4DDD89D8-DA41-4515-85D2-0A0338DF6C80}" sibTransId="{4D0ED7CD-DB5C-4B77-8149-668A65D3761F}"/>
    <dgm:cxn modelId="{53A24CCC-DE4C-4156-80A9-A68FF3081084}" srcId="{66EB10E7-5794-4BA7-86E8-5AFA8FB94143}" destId="{D1B29AA1-0530-48B1-8AE9-A216264BE7C5}" srcOrd="0" destOrd="0" parTransId="{8CF52803-7C35-4A5C-9975-33C19D73C0B5}" sibTransId="{98159022-29C4-40CE-9730-AC5B4701FBB2}"/>
    <dgm:cxn modelId="{CEC57ED4-11C1-4489-A6FD-0445C230A791}" srcId="{1D9C9E0F-4B99-4F79-B8AC-C2DD02B9B42B}" destId="{66EB10E7-5794-4BA7-86E8-5AFA8FB94143}" srcOrd="0" destOrd="0" parTransId="{828DCB09-C9E7-4401-A287-35AF3C75FDCD}" sibTransId="{B336CE30-1513-4FAC-8E2A-60D0BA0BC3DA}"/>
    <dgm:cxn modelId="{2FC153D8-B188-49C5-A50A-9673D53A4AEF}" type="presOf" srcId="{A8390BF8-FFF7-4900-B4FA-DDE0EB09D3B1}" destId="{4593E41A-6C18-4A27-AA79-E778B77F9075}" srcOrd="0" destOrd="0" presId="urn:microsoft.com/office/officeart/2005/8/layout/process4"/>
    <dgm:cxn modelId="{346BEDD8-57EA-45EE-9596-792B9DE81D0F}" type="presOf" srcId="{10ED42DE-DECD-49DF-ADB5-BDDDD306DABC}" destId="{A52F34A2-46BF-4EDE-9C64-316BA000E12C}" srcOrd="0" destOrd="0" presId="urn:microsoft.com/office/officeart/2005/8/layout/process4"/>
    <dgm:cxn modelId="{61E0DEDE-22CD-48DF-B582-E308268E55CD}" srcId="{AAEA5993-6A68-482E-A395-DA4A6951F957}" destId="{A8390BF8-FFF7-4900-B4FA-DDE0EB09D3B1}" srcOrd="0" destOrd="0" parTransId="{677D81E1-A611-4C04-9D5E-78A9B680D243}" sibTransId="{B32E2D91-0904-4F4E-BA3B-13AC4F085B1F}"/>
    <dgm:cxn modelId="{192C91F6-5E61-4E7E-BEBD-23D7CF4659D8}" srcId="{1D9C9E0F-4B99-4F79-B8AC-C2DD02B9B42B}" destId="{AAEA5993-6A68-482E-A395-DA4A6951F957}" srcOrd="1" destOrd="0" parTransId="{06A41DB5-BB30-41EC-9FB1-7E84A2782C0D}" sibTransId="{85D98A8E-3823-4949-85F2-6C31FB11313D}"/>
    <dgm:cxn modelId="{6F7787FC-1A29-45C0-8FDE-EE2A5418A63B}" type="presOf" srcId="{AAEA5993-6A68-482E-A395-DA4A6951F957}" destId="{A2079FB4-6E28-48F0-A45C-4D185BC86C11}" srcOrd="1" destOrd="0" presId="urn:microsoft.com/office/officeart/2005/8/layout/process4"/>
    <dgm:cxn modelId="{E44574F4-AAF2-4BE6-8F02-006E831770C6}" type="presParOf" srcId="{21FBCBDB-3A4D-47E1-AEBA-4C35077DC37E}" destId="{E0851C14-7E38-4DC3-A634-AFBCA056C05E}" srcOrd="0" destOrd="0" presId="urn:microsoft.com/office/officeart/2005/8/layout/process4"/>
    <dgm:cxn modelId="{42187375-3A39-4D9D-9D89-C737321900D4}" type="presParOf" srcId="{E0851C14-7E38-4DC3-A634-AFBCA056C05E}" destId="{A52F34A2-46BF-4EDE-9C64-316BA000E12C}" srcOrd="0" destOrd="0" presId="urn:microsoft.com/office/officeart/2005/8/layout/process4"/>
    <dgm:cxn modelId="{7D01D256-EB5F-4A40-B49B-BFEF2DD3C4CF}" type="presParOf" srcId="{E0851C14-7E38-4DC3-A634-AFBCA056C05E}" destId="{3C341520-FE7D-401C-8B4F-D8CFEF49A60B}" srcOrd="1" destOrd="0" presId="urn:microsoft.com/office/officeart/2005/8/layout/process4"/>
    <dgm:cxn modelId="{DED0F9B7-CC90-4759-94E5-8E83BB68A712}" type="presParOf" srcId="{E0851C14-7E38-4DC3-A634-AFBCA056C05E}" destId="{7A6C2482-E2B2-4326-B337-BBF34548B5C3}" srcOrd="2" destOrd="0" presId="urn:microsoft.com/office/officeart/2005/8/layout/process4"/>
    <dgm:cxn modelId="{B7DA87A1-41AC-4F07-AF56-D45D6E1D8FE5}" type="presParOf" srcId="{7A6C2482-E2B2-4326-B337-BBF34548B5C3}" destId="{8272793D-6E31-4395-AC63-2C6A5D4F9AAF}" srcOrd="0" destOrd="0" presId="urn:microsoft.com/office/officeart/2005/8/layout/process4"/>
    <dgm:cxn modelId="{EE6D63CF-7403-4E27-9CF6-67B2A65C08D9}" type="presParOf" srcId="{21FBCBDB-3A4D-47E1-AEBA-4C35077DC37E}" destId="{362185E5-54FB-4157-BB3E-5C88954E5968}" srcOrd="1" destOrd="0" presId="urn:microsoft.com/office/officeart/2005/8/layout/process4"/>
    <dgm:cxn modelId="{14B81D5E-043C-4C5F-9C1A-A765635C9B73}" type="presParOf" srcId="{21FBCBDB-3A4D-47E1-AEBA-4C35077DC37E}" destId="{AB5275CC-31CE-4E8D-B5A9-CF804DD421E2}" srcOrd="2" destOrd="0" presId="urn:microsoft.com/office/officeart/2005/8/layout/process4"/>
    <dgm:cxn modelId="{8585830E-9BA9-4466-88D8-564DC9F416A0}" type="presParOf" srcId="{AB5275CC-31CE-4E8D-B5A9-CF804DD421E2}" destId="{76AF5B04-637B-4903-BA56-14E55C4C94E6}" srcOrd="0" destOrd="0" presId="urn:microsoft.com/office/officeart/2005/8/layout/process4"/>
    <dgm:cxn modelId="{D3672BE8-4F5B-45A2-A1B6-DFA254CF3C41}" type="presParOf" srcId="{AB5275CC-31CE-4E8D-B5A9-CF804DD421E2}" destId="{A2079FB4-6E28-48F0-A45C-4D185BC86C11}" srcOrd="1" destOrd="0" presId="urn:microsoft.com/office/officeart/2005/8/layout/process4"/>
    <dgm:cxn modelId="{24625773-F871-44DE-BEBA-E57647006212}" type="presParOf" srcId="{AB5275CC-31CE-4E8D-B5A9-CF804DD421E2}" destId="{B26AF973-EECE-4AFE-A2D7-301E0BB7CC72}" srcOrd="2" destOrd="0" presId="urn:microsoft.com/office/officeart/2005/8/layout/process4"/>
    <dgm:cxn modelId="{A37427FA-E1C2-4356-94C2-69864C1050CE}" type="presParOf" srcId="{B26AF973-EECE-4AFE-A2D7-301E0BB7CC72}" destId="{4593E41A-6C18-4A27-AA79-E778B77F9075}" srcOrd="0" destOrd="0" presId="urn:microsoft.com/office/officeart/2005/8/layout/process4"/>
    <dgm:cxn modelId="{61225504-A63D-4E77-A336-78C40A04F4B3}" type="presParOf" srcId="{21FBCBDB-3A4D-47E1-AEBA-4C35077DC37E}" destId="{BCF85E35-20D6-4BC9-A316-A512C5975031}" srcOrd="3" destOrd="0" presId="urn:microsoft.com/office/officeart/2005/8/layout/process4"/>
    <dgm:cxn modelId="{B234C11B-83C2-493E-8D68-CF38E6539F89}" type="presParOf" srcId="{21FBCBDB-3A4D-47E1-AEBA-4C35077DC37E}" destId="{E1AD9ED5-7980-462A-8D6A-5C23CFE0D902}" srcOrd="4" destOrd="0" presId="urn:microsoft.com/office/officeart/2005/8/layout/process4"/>
    <dgm:cxn modelId="{3B23FE56-F34A-41D1-9EF3-B0518EF08E8B}" type="presParOf" srcId="{E1AD9ED5-7980-462A-8D6A-5C23CFE0D902}" destId="{7ED979C5-E7E5-4A5E-BA2F-EC91BACBC08B}" srcOrd="0" destOrd="0" presId="urn:microsoft.com/office/officeart/2005/8/layout/process4"/>
    <dgm:cxn modelId="{4AA4F57D-003E-477D-B113-386ADD4F108E}" type="presParOf" srcId="{E1AD9ED5-7980-462A-8D6A-5C23CFE0D902}" destId="{E786F1DF-FC39-4359-B031-2E97D8E57619}" srcOrd="1" destOrd="0" presId="urn:microsoft.com/office/officeart/2005/8/layout/process4"/>
    <dgm:cxn modelId="{6176C7EC-5A06-411F-A5B2-A140A648BD62}" type="presParOf" srcId="{E1AD9ED5-7980-462A-8D6A-5C23CFE0D902}" destId="{A357D0EF-2746-4D44-B7BA-DB32C538589F}" srcOrd="2" destOrd="0" presId="urn:microsoft.com/office/officeart/2005/8/layout/process4"/>
    <dgm:cxn modelId="{98D90C5D-FDB4-4426-8476-0B3DEE5E76F6}" type="presParOf" srcId="{A357D0EF-2746-4D44-B7BA-DB32C538589F}" destId="{DB5E5828-7B0A-4BF0-8A40-0B8E0702542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31257C-3FCB-4A8C-8FDB-58F6963DB34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A6E9DB95-7A41-43CA-9E78-2B4DB1AC761F}">
      <dgm:prSet phldrT="[텍스트]" custT="1"/>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완성도 평가</a:t>
          </a:r>
        </a:p>
      </dgm:t>
    </dgm:pt>
    <dgm:pt modelId="{71AA315B-8BCA-4F3B-8254-DAE525753599}" type="parTrans" cxnId="{00CADD94-7E1F-4714-9C2C-08AEB9EFA313}">
      <dgm:prSet/>
      <dgm:spPr/>
      <dgm:t>
        <a:bodyPr/>
        <a:lstStyle/>
        <a:p>
          <a:pPr latinLnBrk="1"/>
          <a:endParaRPr lang="ko-KR" altLang="en-US"/>
        </a:p>
      </dgm:t>
    </dgm:pt>
    <dgm:pt modelId="{E9DE9FFD-C604-4A14-BA1E-F06B321C0B80}" type="sibTrans" cxnId="{00CADD94-7E1F-4714-9C2C-08AEB9EFA313}">
      <dgm:prSet/>
      <dgm:spPr/>
      <dgm:t>
        <a:bodyPr/>
        <a:lstStyle/>
        <a:p>
          <a:pPr latinLnBrk="1"/>
          <a:endParaRPr lang="ko-KR" altLang="en-US"/>
        </a:p>
      </dgm:t>
    </dgm:pt>
    <dgm:pt modelId="{AAC6F143-CF63-4A13-B764-DCAAE5A5A6D3}">
      <dgm:prSet phldrT="[텍스트]" custT="1"/>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강점</a:t>
          </a:r>
        </a:p>
      </dgm:t>
    </dgm:pt>
    <dgm:pt modelId="{5A9FCEC2-9BE6-4591-84B4-EA8F869EA146}" type="parTrans" cxnId="{B1538370-2185-4950-B14A-987D3FE00E92}">
      <dgm:prSet/>
      <dgm:spPr/>
      <dgm:t>
        <a:bodyPr/>
        <a:lstStyle/>
        <a:p>
          <a:pPr latinLnBrk="1"/>
          <a:endParaRPr lang="ko-KR" altLang="en-US"/>
        </a:p>
      </dgm:t>
    </dgm:pt>
    <dgm:pt modelId="{3256D8DD-63D6-4B4C-BDB2-D080D125768F}" type="sibTrans" cxnId="{B1538370-2185-4950-B14A-987D3FE00E92}">
      <dgm:prSet/>
      <dgm:spPr/>
      <dgm:t>
        <a:bodyPr/>
        <a:lstStyle/>
        <a:p>
          <a:pPr latinLnBrk="1"/>
          <a:endParaRPr lang="ko-KR" altLang="en-US"/>
        </a:p>
      </dgm:t>
    </dgm:pt>
    <dgm:pt modelId="{432AAEAD-FCD9-4FB6-AE71-9BE5D182694A}">
      <dgm:prSet phldrT="[텍스트]" custT="1"/>
      <dgm:spPr/>
      <dgm:t>
        <a:bodyPr/>
        <a:lstStyle/>
        <a:p>
          <a:pPr latinLnBrk="1"/>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개선점</a:t>
          </a:r>
        </a:p>
      </dgm:t>
    </dgm:pt>
    <dgm:pt modelId="{64E214CC-E3AA-4273-8CBB-017985146130}" type="parTrans" cxnId="{F16F0FBA-3680-4FFB-9404-CE7C92A96EC9}">
      <dgm:prSet/>
      <dgm:spPr/>
      <dgm:t>
        <a:bodyPr/>
        <a:lstStyle/>
        <a:p>
          <a:pPr latinLnBrk="1"/>
          <a:endParaRPr lang="ko-KR" altLang="en-US"/>
        </a:p>
      </dgm:t>
    </dgm:pt>
    <dgm:pt modelId="{96028BF9-B5B9-452A-8806-832ED83769D4}" type="sibTrans" cxnId="{F16F0FBA-3680-4FFB-9404-CE7C92A96EC9}">
      <dgm:prSet/>
      <dgm:spPr/>
      <dgm:t>
        <a:bodyPr/>
        <a:lstStyle/>
        <a:p>
          <a:pPr latinLnBrk="1"/>
          <a:endParaRPr lang="ko-KR" altLang="en-US"/>
        </a:p>
      </dgm:t>
    </dgm:pt>
    <dgm:pt modelId="{BE795E15-0DDB-4FC7-8203-DFDFFCC3B9E7}">
      <dgm:prSet phldrT="[텍스트]" custT="1"/>
      <dgm:spPr/>
      <dgm:t>
        <a:bodyPr anchor="ctr" anchorCtr="0"/>
        <a:lstStyle/>
        <a:p>
          <a:pPr algn="l" latinLnBrk="1">
            <a:buNone/>
          </a:pP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8/10</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D1BADAB3-F1C4-4973-AFF5-8755A8D47415}" type="parTrans" cxnId="{C731F95F-43A3-46F4-A288-F9CE387890D7}">
      <dgm:prSet/>
      <dgm:spPr/>
      <dgm:t>
        <a:bodyPr/>
        <a:lstStyle/>
        <a:p>
          <a:pPr latinLnBrk="1"/>
          <a:endParaRPr lang="ko-KR" altLang="en-US"/>
        </a:p>
      </dgm:t>
    </dgm:pt>
    <dgm:pt modelId="{8824DFD2-0F6D-4EB0-96BE-08D95C2C441C}" type="sibTrans" cxnId="{C731F95F-43A3-46F4-A288-F9CE387890D7}">
      <dgm:prSet/>
      <dgm:spPr/>
      <dgm:t>
        <a:bodyPr/>
        <a:lstStyle/>
        <a:p>
          <a:pPr latinLnBrk="1"/>
          <a:endParaRPr lang="ko-KR" altLang="en-US"/>
        </a:p>
      </dgm:t>
    </dgm:pt>
    <dgm:pt modelId="{243BB5A6-4381-4933-9C90-999092D5B5A3}">
      <dgm:prSet custT="1"/>
      <dgm:spPr/>
      <dgm:t>
        <a:bodyPr anchor="ctr" anchorCtr="0"/>
        <a:lstStyle/>
        <a:p>
          <a:pPr algn="l" latinLnBrk="1"/>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목표했던 기능 대부분 구현했으나</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자잘한 버그 존재</a:t>
          </a:r>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53D0A75F-2933-47FF-BC8B-BFCDEAA17E48}" type="parTrans" cxnId="{63B5CFF6-D649-449D-B8CE-5A554BC57315}">
      <dgm:prSet/>
      <dgm:spPr/>
      <dgm:t>
        <a:bodyPr/>
        <a:lstStyle/>
        <a:p>
          <a:pPr latinLnBrk="1"/>
          <a:endParaRPr lang="ko-KR" altLang="en-US"/>
        </a:p>
      </dgm:t>
    </dgm:pt>
    <dgm:pt modelId="{5CCB7641-D760-4BF8-AD54-7D21B0C8EA50}" type="sibTrans" cxnId="{63B5CFF6-D649-449D-B8CE-5A554BC57315}">
      <dgm:prSet/>
      <dgm:spPr/>
      <dgm:t>
        <a:bodyPr/>
        <a:lstStyle/>
        <a:p>
          <a:pPr latinLnBrk="1"/>
          <a:endParaRPr lang="ko-KR" altLang="en-US"/>
        </a:p>
      </dgm:t>
    </dgm:pt>
    <dgm:pt modelId="{7CC5A831-CBAD-484D-851F-F1E10FF6599B}">
      <dgm:prSet phldrT="[텍스트]" custT="1"/>
      <dgm:spPr/>
      <dgm:t>
        <a:bodyPr anchor="ctr" anchorCtr="0"/>
        <a:lstStyle/>
        <a:p>
          <a:pPr algn="l" latinLnBrk="1">
            <a:buNone/>
          </a:pP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웹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사이트로서의</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기본적인 기능 대부분 구현되어 있음</a:t>
          </a:r>
        </a:p>
      </dgm:t>
    </dgm:pt>
    <dgm:pt modelId="{3EB1CB86-8816-4B14-B677-B08360B1E391}" type="parTrans" cxnId="{954F1657-BC4B-4488-B794-8441042E61A9}">
      <dgm:prSet/>
      <dgm:spPr/>
      <dgm:t>
        <a:bodyPr/>
        <a:lstStyle/>
        <a:p>
          <a:pPr latinLnBrk="1"/>
          <a:endParaRPr lang="ko-KR" altLang="en-US"/>
        </a:p>
      </dgm:t>
    </dgm:pt>
    <dgm:pt modelId="{BE316BF3-25F2-4AF5-B298-3877A85F46CC}" type="sibTrans" cxnId="{954F1657-BC4B-4488-B794-8441042E61A9}">
      <dgm:prSet/>
      <dgm:spPr/>
      <dgm:t>
        <a:bodyPr/>
        <a:lstStyle/>
        <a:p>
          <a:pPr latinLnBrk="1"/>
          <a:endParaRPr lang="ko-KR" altLang="en-US"/>
        </a:p>
      </dgm:t>
    </dgm:pt>
    <dgm:pt modelId="{4E4A0370-FBBF-4275-92BB-AB8A492EFDE8}">
      <dgm:prSet custT="1"/>
      <dgm:spPr/>
      <dgm:t>
        <a:bodyPr anchor="ctr" anchorCtr="0"/>
        <a:lstStyle/>
        <a:p>
          <a:pPr algn="l" latinLnBrk="1">
            <a:buNone/>
          </a:pP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사용자를 위한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챗봇이</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있었으면 좋았을 듯</a:t>
          </a:r>
          <a:endParaRPr lang="ko-KR"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0B951008-8260-492B-8DE0-FA08D0DF78F7}" type="parTrans" cxnId="{D1908E2B-C5EB-4525-B031-A1332139346D}">
      <dgm:prSet/>
      <dgm:spPr/>
      <dgm:t>
        <a:bodyPr/>
        <a:lstStyle/>
        <a:p>
          <a:pPr latinLnBrk="1"/>
          <a:endParaRPr lang="ko-KR" altLang="en-US"/>
        </a:p>
      </dgm:t>
    </dgm:pt>
    <dgm:pt modelId="{CB5A624A-6A00-4F61-8480-30B557377A56}" type="sibTrans" cxnId="{D1908E2B-C5EB-4525-B031-A1332139346D}">
      <dgm:prSet/>
      <dgm:spPr/>
      <dgm:t>
        <a:bodyPr/>
        <a:lstStyle/>
        <a:p>
          <a:pPr latinLnBrk="1"/>
          <a:endParaRPr lang="ko-KR" altLang="en-US"/>
        </a:p>
      </dgm:t>
    </dgm:pt>
    <dgm:pt modelId="{287A4C41-AA9A-4ADD-A1C9-0260B0824D4D}">
      <dgm:prSet custT="1"/>
      <dgm:spPr/>
      <dgm:t>
        <a:bodyPr anchor="ctr" anchorCtr="0"/>
        <a:lstStyle/>
        <a:p>
          <a:pPr algn="l" latinLnBrk="1">
            <a:buNone/>
          </a:pP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파일 업로드나 투표 기능 등 세부적인 기능이 부족해 다소 아쉬움</a:t>
          </a:r>
          <a:endParaRPr lang="ko-KR"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gm:t>
    </dgm:pt>
    <dgm:pt modelId="{98E0FD0D-4922-459D-AE69-62873B1ADC70}" type="parTrans" cxnId="{8A431098-D1DE-465C-8D7B-85B4CF37A3CC}">
      <dgm:prSet/>
      <dgm:spPr/>
      <dgm:t>
        <a:bodyPr/>
        <a:lstStyle/>
        <a:p>
          <a:pPr latinLnBrk="1"/>
          <a:endParaRPr lang="ko-KR" altLang="en-US"/>
        </a:p>
      </dgm:t>
    </dgm:pt>
    <dgm:pt modelId="{7BC8EA05-9C15-423E-BA2B-CAF623510B09}" type="sibTrans" cxnId="{8A431098-D1DE-465C-8D7B-85B4CF37A3CC}">
      <dgm:prSet/>
      <dgm:spPr/>
      <dgm:t>
        <a:bodyPr/>
        <a:lstStyle/>
        <a:p>
          <a:pPr latinLnBrk="1"/>
          <a:endParaRPr lang="ko-KR" altLang="en-US"/>
        </a:p>
      </dgm:t>
    </dgm:pt>
    <dgm:pt modelId="{FC4D56F3-C2E5-44E3-B8C3-E055AB63570D}" type="pres">
      <dgm:prSet presAssocID="{CF31257C-3FCB-4A8C-8FDB-58F6963DB346}" presName="vert0" presStyleCnt="0">
        <dgm:presLayoutVars>
          <dgm:dir/>
          <dgm:animOne val="branch"/>
          <dgm:animLvl val="lvl"/>
        </dgm:presLayoutVars>
      </dgm:prSet>
      <dgm:spPr/>
    </dgm:pt>
    <dgm:pt modelId="{224ACE60-B9DE-4B32-9AE7-7B037C18781B}" type="pres">
      <dgm:prSet presAssocID="{A6E9DB95-7A41-43CA-9E78-2B4DB1AC761F}" presName="thickLine" presStyleLbl="alignNode1" presStyleIdx="0" presStyleCnt="3"/>
      <dgm:spPr/>
    </dgm:pt>
    <dgm:pt modelId="{03F3B0BE-E3DE-4E93-9094-634359B460DA}" type="pres">
      <dgm:prSet presAssocID="{A6E9DB95-7A41-43CA-9E78-2B4DB1AC761F}" presName="horz1" presStyleCnt="0"/>
      <dgm:spPr/>
    </dgm:pt>
    <dgm:pt modelId="{91FC005C-7FBE-416C-A73C-CB04B961BC3D}" type="pres">
      <dgm:prSet presAssocID="{A6E9DB95-7A41-43CA-9E78-2B4DB1AC761F}" presName="tx1" presStyleLbl="revTx" presStyleIdx="0" presStyleCnt="8"/>
      <dgm:spPr/>
    </dgm:pt>
    <dgm:pt modelId="{CB91010E-C6C4-4E24-A35E-354DE90A6DAA}" type="pres">
      <dgm:prSet presAssocID="{A6E9DB95-7A41-43CA-9E78-2B4DB1AC761F}" presName="vert1" presStyleCnt="0"/>
      <dgm:spPr/>
    </dgm:pt>
    <dgm:pt modelId="{B43AAB08-DDE0-49D7-AF50-148F6416FBCE}" type="pres">
      <dgm:prSet presAssocID="{BE795E15-0DDB-4FC7-8203-DFDFFCC3B9E7}" presName="vertSpace2a" presStyleCnt="0"/>
      <dgm:spPr/>
    </dgm:pt>
    <dgm:pt modelId="{CA148D61-55BD-4CF3-836D-07426CA26C2E}" type="pres">
      <dgm:prSet presAssocID="{BE795E15-0DDB-4FC7-8203-DFDFFCC3B9E7}" presName="horz2" presStyleCnt="0"/>
      <dgm:spPr/>
    </dgm:pt>
    <dgm:pt modelId="{BF136AFC-ACE9-4FC9-84C1-D13032E2F204}" type="pres">
      <dgm:prSet presAssocID="{BE795E15-0DDB-4FC7-8203-DFDFFCC3B9E7}" presName="horzSpace2" presStyleCnt="0"/>
      <dgm:spPr/>
    </dgm:pt>
    <dgm:pt modelId="{4B7FBEF2-E3E1-48DD-86B8-E591C833AA9E}" type="pres">
      <dgm:prSet presAssocID="{BE795E15-0DDB-4FC7-8203-DFDFFCC3B9E7}" presName="tx2" presStyleLbl="revTx" presStyleIdx="1" presStyleCnt="8"/>
      <dgm:spPr/>
    </dgm:pt>
    <dgm:pt modelId="{4847B3E8-CD8D-4BB1-9673-72F3928CE53B}" type="pres">
      <dgm:prSet presAssocID="{BE795E15-0DDB-4FC7-8203-DFDFFCC3B9E7}" presName="vert2" presStyleCnt="0"/>
      <dgm:spPr/>
    </dgm:pt>
    <dgm:pt modelId="{4891F81D-1536-4719-B070-6309A1EA68FE}" type="pres">
      <dgm:prSet presAssocID="{BE795E15-0DDB-4FC7-8203-DFDFFCC3B9E7}" presName="thinLine2b" presStyleLbl="callout" presStyleIdx="0" presStyleCnt="5"/>
      <dgm:spPr/>
    </dgm:pt>
    <dgm:pt modelId="{B006369C-41AB-4E0C-8479-C5DBB271BAAB}" type="pres">
      <dgm:prSet presAssocID="{BE795E15-0DDB-4FC7-8203-DFDFFCC3B9E7}" presName="vertSpace2b" presStyleCnt="0"/>
      <dgm:spPr/>
    </dgm:pt>
    <dgm:pt modelId="{4B72491B-1FC6-4A37-8E4E-1D79C38D51FF}" type="pres">
      <dgm:prSet presAssocID="{243BB5A6-4381-4933-9C90-999092D5B5A3}" presName="horz2" presStyleCnt="0"/>
      <dgm:spPr/>
    </dgm:pt>
    <dgm:pt modelId="{EB54DEE0-E430-4E32-B3D0-B56684CC4159}" type="pres">
      <dgm:prSet presAssocID="{243BB5A6-4381-4933-9C90-999092D5B5A3}" presName="horzSpace2" presStyleCnt="0"/>
      <dgm:spPr/>
    </dgm:pt>
    <dgm:pt modelId="{3159EB69-7CEF-42DE-81F8-2AF32BD25AB6}" type="pres">
      <dgm:prSet presAssocID="{243BB5A6-4381-4933-9C90-999092D5B5A3}" presName="tx2" presStyleLbl="revTx" presStyleIdx="2" presStyleCnt="8"/>
      <dgm:spPr/>
    </dgm:pt>
    <dgm:pt modelId="{92177C1F-749E-4A47-B4D5-BADF46821D34}" type="pres">
      <dgm:prSet presAssocID="{243BB5A6-4381-4933-9C90-999092D5B5A3}" presName="vert2" presStyleCnt="0"/>
      <dgm:spPr/>
    </dgm:pt>
    <dgm:pt modelId="{4336AA7F-B82A-47EE-8745-39162E94E0AE}" type="pres">
      <dgm:prSet presAssocID="{243BB5A6-4381-4933-9C90-999092D5B5A3}" presName="thinLine2b" presStyleLbl="callout" presStyleIdx="1" presStyleCnt="5"/>
      <dgm:spPr/>
    </dgm:pt>
    <dgm:pt modelId="{FC19FF0F-AE59-4D3B-8DD3-A5A3393E6EE9}" type="pres">
      <dgm:prSet presAssocID="{243BB5A6-4381-4933-9C90-999092D5B5A3}" presName="vertSpace2b" presStyleCnt="0"/>
      <dgm:spPr/>
    </dgm:pt>
    <dgm:pt modelId="{93C92706-8A01-40FB-9046-8CADCB5E2E20}" type="pres">
      <dgm:prSet presAssocID="{AAC6F143-CF63-4A13-B764-DCAAE5A5A6D3}" presName="thickLine" presStyleLbl="alignNode1" presStyleIdx="1" presStyleCnt="3"/>
      <dgm:spPr/>
    </dgm:pt>
    <dgm:pt modelId="{59075583-9696-4C28-913B-32E7EB67D3B0}" type="pres">
      <dgm:prSet presAssocID="{AAC6F143-CF63-4A13-B764-DCAAE5A5A6D3}" presName="horz1" presStyleCnt="0"/>
      <dgm:spPr/>
    </dgm:pt>
    <dgm:pt modelId="{B1B34920-D08D-465B-9EF3-BC96BC4EB1A7}" type="pres">
      <dgm:prSet presAssocID="{AAC6F143-CF63-4A13-B764-DCAAE5A5A6D3}" presName="tx1" presStyleLbl="revTx" presStyleIdx="3" presStyleCnt="8"/>
      <dgm:spPr/>
    </dgm:pt>
    <dgm:pt modelId="{0BB27E2D-CFE5-40ED-A793-93163B0DA718}" type="pres">
      <dgm:prSet presAssocID="{AAC6F143-CF63-4A13-B764-DCAAE5A5A6D3}" presName="vert1" presStyleCnt="0"/>
      <dgm:spPr/>
    </dgm:pt>
    <dgm:pt modelId="{C5D76B81-0417-45E0-98AD-89BBB553E5D2}" type="pres">
      <dgm:prSet presAssocID="{7CC5A831-CBAD-484D-851F-F1E10FF6599B}" presName="vertSpace2a" presStyleCnt="0"/>
      <dgm:spPr/>
    </dgm:pt>
    <dgm:pt modelId="{B7ADC509-444D-4024-8D7E-D8327B92B998}" type="pres">
      <dgm:prSet presAssocID="{7CC5A831-CBAD-484D-851F-F1E10FF6599B}" presName="horz2" presStyleCnt="0"/>
      <dgm:spPr/>
    </dgm:pt>
    <dgm:pt modelId="{D19B6094-0D85-4E4C-9520-EAAE853941BB}" type="pres">
      <dgm:prSet presAssocID="{7CC5A831-CBAD-484D-851F-F1E10FF6599B}" presName="horzSpace2" presStyleCnt="0"/>
      <dgm:spPr/>
    </dgm:pt>
    <dgm:pt modelId="{32B42331-59A8-43C9-88F6-F71455B73050}" type="pres">
      <dgm:prSet presAssocID="{7CC5A831-CBAD-484D-851F-F1E10FF6599B}" presName="tx2" presStyleLbl="revTx" presStyleIdx="4" presStyleCnt="8"/>
      <dgm:spPr/>
    </dgm:pt>
    <dgm:pt modelId="{BEECED9A-B344-458F-9D48-334BDD25E59E}" type="pres">
      <dgm:prSet presAssocID="{7CC5A831-CBAD-484D-851F-F1E10FF6599B}" presName="vert2" presStyleCnt="0"/>
      <dgm:spPr/>
    </dgm:pt>
    <dgm:pt modelId="{95AB3CF8-FCDA-4215-BFFF-170A9B1EDD86}" type="pres">
      <dgm:prSet presAssocID="{7CC5A831-CBAD-484D-851F-F1E10FF6599B}" presName="thinLine2b" presStyleLbl="callout" presStyleIdx="2" presStyleCnt="5"/>
      <dgm:spPr/>
    </dgm:pt>
    <dgm:pt modelId="{D7E905F8-9B14-45A0-9D4F-A80980357D14}" type="pres">
      <dgm:prSet presAssocID="{7CC5A831-CBAD-484D-851F-F1E10FF6599B}" presName="vertSpace2b" presStyleCnt="0"/>
      <dgm:spPr/>
    </dgm:pt>
    <dgm:pt modelId="{95C9AA52-AF5A-40DF-B9AB-BE8874684199}" type="pres">
      <dgm:prSet presAssocID="{432AAEAD-FCD9-4FB6-AE71-9BE5D182694A}" presName="thickLine" presStyleLbl="alignNode1" presStyleIdx="2" presStyleCnt="3"/>
      <dgm:spPr/>
    </dgm:pt>
    <dgm:pt modelId="{F9315B69-26C3-4936-B45E-8209EEC2E33F}" type="pres">
      <dgm:prSet presAssocID="{432AAEAD-FCD9-4FB6-AE71-9BE5D182694A}" presName="horz1" presStyleCnt="0"/>
      <dgm:spPr/>
    </dgm:pt>
    <dgm:pt modelId="{7F7D706F-5BAF-47B9-9970-399002C606DD}" type="pres">
      <dgm:prSet presAssocID="{432AAEAD-FCD9-4FB6-AE71-9BE5D182694A}" presName="tx1" presStyleLbl="revTx" presStyleIdx="5" presStyleCnt="8"/>
      <dgm:spPr/>
    </dgm:pt>
    <dgm:pt modelId="{346265FC-F0E4-49F5-B14C-3BBE054CD247}" type="pres">
      <dgm:prSet presAssocID="{432AAEAD-FCD9-4FB6-AE71-9BE5D182694A}" presName="vert1" presStyleCnt="0"/>
      <dgm:spPr/>
    </dgm:pt>
    <dgm:pt modelId="{B1C8EE13-010C-4E8E-A693-90055EEF893C}" type="pres">
      <dgm:prSet presAssocID="{287A4C41-AA9A-4ADD-A1C9-0260B0824D4D}" presName="vertSpace2a" presStyleCnt="0"/>
      <dgm:spPr/>
    </dgm:pt>
    <dgm:pt modelId="{A0E8E2FE-B16D-4ECC-8581-63E617FC5F5E}" type="pres">
      <dgm:prSet presAssocID="{287A4C41-AA9A-4ADD-A1C9-0260B0824D4D}" presName="horz2" presStyleCnt="0"/>
      <dgm:spPr/>
    </dgm:pt>
    <dgm:pt modelId="{741AD205-287A-4073-9FD6-4CCE82ABBC3D}" type="pres">
      <dgm:prSet presAssocID="{287A4C41-AA9A-4ADD-A1C9-0260B0824D4D}" presName="horzSpace2" presStyleCnt="0"/>
      <dgm:spPr/>
    </dgm:pt>
    <dgm:pt modelId="{42229AD1-7A7F-4E5B-ADB1-EA58DD2B3D12}" type="pres">
      <dgm:prSet presAssocID="{287A4C41-AA9A-4ADD-A1C9-0260B0824D4D}" presName="tx2" presStyleLbl="revTx" presStyleIdx="6" presStyleCnt="8" custScaleX="99950"/>
      <dgm:spPr/>
    </dgm:pt>
    <dgm:pt modelId="{3CA01958-6373-418B-A45A-458885621E4E}" type="pres">
      <dgm:prSet presAssocID="{287A4C41-AA9A-4ADD-A1C9-0260B0824D4D}" presName="vert2" presStyleCnt="0"/>
      <dgm:spPr/>
    </dgm:pt>
    <dgm:pt modelId="{1C68072B-A86B-4496-B752-B49A14D393DE}" type="pres">
      <dgm:prSet presAssocID="{287A4C41-AA9A-4ADD-A1C9-0260B0824D4D}" presName="thinLine2b" presStyleLbl="callout" presStyleIdx="3" presStyleCnt="5"/>
      <dgm:spPr/>
    </dgm:pt>
    <dgm:pt modelId="{64E2C0FB-F80A-4A80-A66D-9D69332953D6}" type="pres">
      <dgm:prSet presAssocID="{287A4C41-AA9A-4ADD-A1C9-0260B0824D4D}" presName="vertSpace2b" presStyleCnt="0"/>
      <dgm:spPr/>
    </dgm:pt>
    <dgm:pt modelId="{669583E4-0C4A-46F4-9A26-54A8D869BE7B}" type="pres">
      <dgm:prSet presAssocID="{4E4A0370-FBBF-4275-92BB-AB8A492EFDE8}" presName="horz2" presStyleCnt="0"/>
      <dgm:spPr/>
    </dgm:pt>
    <dgm:pt modelId="{24DD361C-1A07-476B-B131-06A3C527D9CB}" type="pres">
      <dgm:prSet presAssocID="{4E4A0370-FBBF-4275-92BB-AB8A492EFDE8}" presName="horzSpace2" presStyleCnt="0"/>
      <dgm:spPr/>
    </dgm:pt>
    <dgm:pt modelId="{5F35BB4F-90CE-4957-BD0E-A85B9EB7034A}" type="pres">
      <dgm:prSet presAssocID="{4E4A0370-FBBF-4275-92BB-AB8A492EFDE8}" presName="tx2" presStyleLbl="revTx" presStyleIdx="7" presStyleCnt="8" custScaleX="99950"/>
      <dgm:spPr/>
    </dgm:pt>
    <dgm:pt modelId="{312F52CD-29CB-4966-8BEB-0B63E7462939}" type="pres">
      <dgm:prSet presAssocID="{4E4A0370-FBBF-4275-92BB-AB8A492EFDE8}" presName="vert2" presStyleCnt="0"/>
      <dgm:spPr/>
    </dgm:pt>
    <dgm:pt modelId="{4F09C8F3-431D-4619-A17C-A1BD2E076C5D}" type="pres">
      <dgm:prSet presAssocID="{4E4A0370-FBBF-4275-92BB-AB8A492EFDE8}" presName="thinLine2b" presStyleLbl="callout" presStyleIdx="4" presStyleCnt="5"/>
      <dgm:spPr/>
    </dgm:pt>
    <dgm:pt modelId="{E7CA4056-B019-4591-B25F-6BB70BA35FE9}" type="pres">
      <dgm:prSet presAssocID="{4E4A0370-FBBF-4275-92BB-AB8A492EFDE8}" presName="vertSpace2b" presStyleCnt="0"/>
      <dgm:spPr/>
    </dgm:pt>
  </dgm:ptLst>
  <dgm:cxnLst>
    <dgm:cxn modelId="{CCD1FA07-74DA-44BE-B8D7-E3AC35EADFB1}" type="presOf" srcId="{243BB5A6-4381-4933-9C90-999092D5B5A3}" destId="{3159EB69-7CEF-42DE-81F8-2AF32BD25AB6}" srcOrd="0" destOrd="0" presId="urn:microsoft.com/office/officeart/2008/layout/LinedList"/>
    <dgm:cxn modelId="{D1908E2B-C5EB-4525-B031-A1332139346D}" srcId="{432AAEAD-FCD9-4FB6-AE71-9BE5D182694A}" destId="{4E4A0370-FBBF-4275-92BB-AB8A492EFDE8}" srcOrd="1" destOrd="0" parTransId="{0B951008-8260-492B-8DE0-FA08D0DF78F7}" sibTransId="{CB5A624A-6A00-4F61-8480-30B557377A56}"/>
    <dgm:cxn modelId="{C731F95F-43A3-46F4-A288-F9CE387890D7}" srcId="{A6E9DB95-7A41-43CA-9E78-2B4DB1AC761F}" destId="{BE795E15-0DDB-4FC7-8203-DFDFFCC3B9E7}" srcOrd="0" destOrd="0" parTransId="{D1BADAB3-F1C4-4973-AFF5-8755A8D47415}" sibTransId="{8824DFD2-0F6D-4EB0-96BE-08D95C2C441C}"/>
    <dgm:cxn modelId="{B1538370-2185-4950-B14A-987D3FE00E92}" srcId="{CF31257C-3FCB-4A8C-8FDB-58F6963DB346}" destId="{AAC6F143-CF63-4A13-B764-DCAAE5A5A6D3}" srcOrd="1" destOrd="0" parTransId="{5A9FCEC2-9BE6-4591-84B4-EA8F869EA146}" sibTransId="{3256D8DD-63D6-4B4C-BDB2-D080D125768F}"/>
    <dgm:cxn modelId="{72BFB353-0910-4E52-903A-FC238B28AE4A}" type="presOf" srcId="{CF31257C-3FCB-4A8C-8FDB-58F6963DB346}" destId="{FC4D56F3-C2E5-44E3-B8C3-E055AB63570D}" srcOrd="0" destOrd="0" presId="urn:microsoft.com/office/officeart/2008/layout/LinedList"/>
    <dgm:cxn modelId="{954F1657-BC4B-4488-B794-8441042E61A9}" srcId="{AAC6F143-CF63-4A13-B764-DCAAE5A5A6D3}" destId="{7CC5A831-CBAD-484D-851F-F1E10FF6599B}" srcOrd="0" destOrd="0" parTransId="{3EB1CB86-8816-4B14-B677-B08360B1E391}" sibTransId="{BE316BF3-25F2-4AF5-B298-3877A85F46CC}"/>
    <dgm:cxn modelId="{00CADD94-7E1F-4714-9C2C-08AEB9EFA313}" srcId="{CF31257C-3FCB-4A8C-8FDB-58F6963DB346}" destId="{A6E9DB95-7A41-43CA-9E78-2B4DB1AC761F}" srcOrd="0" destOrd="0" parTransId="{71AA315B-8BCA-4F3B-8254-DAE525753599}" sibTransId="{E9DE9FFD-C604-4A14-BA1E-F06B321C0B80}"/>
    <dgm:cxn modelId="{8A431098-D1DE-465C-8D7B-85B4CF37A3CC}" srcId="{432AAEAD-FCD9-4FB6-AE71-9BE5D182694A}" destId="{287A4C41-AA9A-4ADD-A1C9-0260B0824D4D}" srcOrd="0" destOrd="0" parTransId="{98E0FD0D-4922-459D-AE69-62873B1ADC70}" sibTransId="{7BC8EA05-9C15-423E-BA2B-CAF623510B09}"/>
    <dgm:cxn modelId="{BA9306A5-4556-4013-BCF8-F3213AFEE7F0}" type="presOf" srcId="{4E4A0370-FBBF-4275-92BB-AB8A492EFDE8}" destId="{5F35BB4F-90CE-4957-BD0E-A85B9EB7034A}" srcOrd="0" destOrd="0" presId="urn:microsoft.com/office/officeart/2008/layout/LinedList"/>
    <dgm:cxn modelId="{445243AC-E338-4337-AAF8-69ECB9D08360}" type="presOf" srcId="{A6E9DB95-7A41-43CA-9E78-2B4DB1AC761F}" destId="{91FC005C-7FBE-416C-A73C-CB04B961BC3D}" srcOrd="0" destOrd="0" presId="urn:microsoft.com/office/officeart/2008/layout/LinedList"/>
    <dgm:cxn modelId="{DE18C6B1-0F05-4504-AC6D-FB3E7EA4034C}" type="presOf" srcId="{AAC6F143-CF63-4A13-B764-DCAAE5A5A6D3}" destId="{B1B34920-D08D-465B-9EF3-BC96BC4EB1A7}" srcOrd="0" destOrd="0" presId="urn:microsoft.com/office/officeart/2008/layout/LinedList"/>
    <dgm:cxn modelId="{F16F0FBA-3680-4FFB-9404-CE7C92A96EC9}" srcId="{CF31257C-3FCB-4A8C-8FDB-58F6963DB346}" destId="{432AAEAD-FCD9-4FB6-AE71-9BE5D182694A}" srcOrd="2" destOrd="0" parTransId="{64E214CC-E3AA-4273-8CBB-017985146130}" sibTransId="{96028BF9-B5B9-452A-8806-832ED83769D4}"/>
    <dgm:cxn modelId="{6587F9BE-A76E-4E53-A435-97967A0DF4CD}" type="presOf" srcId="{287A4C41-AA9A-4ADD-A1C9-0260B0824D4D}" destId="{42229AD1-7A7F-4E5B-ADB1-EA58DD2B3D12}" srcOrd="0" destOrd="0" presId="urn:microsoft.com/office/officeart/2008/layout/LinedList"/>
    <dgm:cxn modelId="{951018CB-5CC5-4C71-85A7-EB7C09E799D7}" type="presOf" srcId="{7CC5A831-CBAD-484D-851F-F1E10FF6599B}" destId="{32B42331-59A8-43C9-88F6-F71455B73050}" srcOrd="0" destOrd="0" presId="urn:microsoft.com/office/officeart/2008/layout/LinedList"/>
    <dgm:cxn modelId="{A386D2E6-92DB-4A9B-A3AB-795B06534885}" type="presOf" srcId="{432AAEAD-FCD9-4FB6-AE71-9BE5D182694A}" destId="{7F7D706F-5BAF-47B9-9970-399002C606DD}" srcOrd="0" destOrd="0" presId="urn:microsoft.com/office/officeart/2008/layout/LinedList"/>
    <dgm:cxn modelId="{8E4A60F3-58AF-4444-9C01-4D32C47779F2}" type="presOf" srcId="{BE795E15-0DDB-4FC7-8203-DFDFFCC3B9E7}" destId="{4B7FBEF2-E3E1-48DD-86B8-E591C833AA9E}" srcOrd="0" destOrd="0" presId="urn:microsoft.com/office/officeart/2008/layout/LinedList"/>
    <dgm:cxn modelId="{63B5CFF6-D649-449D-B8CE-5A554BC57315}" srcId="{A6E9DB95-7A41-43CA-9E78-2B4DB1AC761F}" destId="{243BB5A6-4381-4933-9C90-999092D5B5A3}" srcOrd="1" destOrd="0" parTransId="{53D0A75F-2933-47FF-BC8B-BFCDEAA17E48}" sibTransId="{5CCB7641-D760-4BF8-AD54-7D21B0C8EA50}"/>
    <dgm:cxn modelId="{BAD65272-F64E-4743-B594-9BB1B1E3C8BD}" type="presParOf" srcId="{FC4D56F3-C2E5-44E3-B8C3-E055AB63570D}" destId="{224ACE60-B9DE-4B32-9AE7-7B037C18781B}" srcOrd="0" destOrd="0" presId="urn:microsoft.com/office/officeart/2008/layout/LinedList"/>
    <dgm:cxn modelId="{E3E88A0C-16E0-4612-8B55-C842C02B9D69}" type="presParOf" srcId="{FC4D56F3-C2E5-44E3-B8C3-E055AB63570D}" destId="{03F3B0BE-E3DE-4E93-9094-634359B460DA}" srcOrd="1" destOrd="0" presId="urn:microsoft.com/office/officeart/2008/layout/LinedList"/>
    <dgm:cxn modelId="{2CFDA91B-C3B4-48AC-92EF-E8129974755A}" type="presParOf" srcId="{03F3B0BE-E3DE-4E93-9094-634359B460DA}" destId="{91FC005C-7FBE-416C-A73C-CB04B961BC3D}" srcOrd="0" destOrd="0" presId="urn:microsoft.com/office/officeart/2008/layout/LinedList"/>
    <dgm:cxn modelId="{C119A76E-9314-4E55-B921-5259875C1F44}" type="presParOf" srcId="{03F3B0BE-E3DE-4E93-9094-634359B460DA}" destId="{CB91010E-C6C4-4E24-A35E-354DE90A6DAA}" srcOrd="1" destOrd="0" presId="urn:microsoft.com/office/officeart/2008/layout/LinedList"/>
    <dgm:cxn modelId="{CE7F449E-6691-42E4-9060-34B29080F0E4}" type="presParOf" srcId="{CB91010E-C6C4-4E24-A35E-354DE90A6DAA}" destId="{B43AAB08-DDE0-49D7-AF50-148F6416FBCE}" srcOrd="0" destOrd="0" presId="urn:microsoft.com/office/officeart/2008/layout/LinedList"/>
    <dgm:cxn modelId="{F9BC0410-2B30-4222-B357-A35F17D7F99E}" type="presParOf" srcId="{CB91010E-C6C4-4E24-A35E-354DE90A6DAA}" destId="{CA148D61-55BD-4CF3-836D-07426CA26C2E}" srcOrd="1" destOrd="0" presId="urn:microsoft.com/office/officeart/2008/layout/LinedList"/>
    <dgm:cxn modelId="{2F1B2909-4CCA-4CD4-9FF8-4A44C09A6A4F}" type="presParOf" srcId="{CA148D61-55BD-4CF3-836D-07426CA26C2E}" destId="{BF136AFC-ACE9-4FC9-84C1-D13032E2F204}" srcOrd="0" destOrd="0" presId="urn:microsoft.com/office/officeart/2008/layout/LinedList"/>
    <dgm:cxn modelId="{FF8295B8-5ADF-4F9D-893F-5AF007776D67}" type="presParOf" srcId="{CA148D61-55BD-4CF3-836D-07426CA26C2E}" destId="{4B7FBEF2-E3E1-48DD-86B8-E591C833AA9E}" srcOrd="1" destOrd="0" presId="urn:microsoft.com/office/officeart/2008/layout/LinedList"/>
    <dgm:cxn modelId="{A81762B7-453F-4BD5-9360-E64EC5CF1707}" type="presParOf" srcId="{CA148D61-55BD-4CF3-836D-07426CA26C2E}" destId="{4847B3E8-CD8D-4BB1-9673-72F3928CE53B}" srcOrd="2" destOrd="0" presId="urn:microsoft.com/office/officeart/2008/layout/LinedList"/>
    <dgm:cxn modelId="{CB1AB58C-AB17-4701-897E-1D0A8EC855F7}" type="presParOf" srcId="{CB91010E-C6C4-4E24-A35E-354DE90A6DAA}" destId="{4891F81D-1536-4719-B070-6309A1EA68FE}" srcOrd="2" destOrd="0" presId="urn:microsoft.com/office/officeart/2008/layout/LinedList"/>
    <dgm:cxn modelId="{162FEC25-9DE8-4D33-8B69-549D74B5A4EA}" type="presParOf" srcId="{CB91010E-C6C4-4E24-A35E-354DE90A6DAA}" destId="{B006369C-41AB-4E0C-8479-C5DBB271BAAB}" srcOrd="3" destOrd="0" presId="urn:microsoft.com/office/officeart/2008/layout/LinedList"/>
    <dgm:cxn modelId="{A47C4360-0B99-4553-82C7-C5FE8AC36914}" type="presParOf" srcId="{CB91010E-C6C4-4E24-A35E-354DE90A6DAA}" destId="{4B72491B-1FC6-4A37-8E4E-1D79C38D51FF}" srcOrd="4" destOrd="0" presId="urn:microsoft.com/office/officeart/2008/layout/LinedList"/>
    <dgm:cxn modelId="{9CAEAAD5-E51D-4916-A341-DE68DAB1AD2C}" type="presParOf" srcId="{4B72491B-1FC6-4A37-8E4E-1D79C38D51FF}" destId="{EB54DEE0-E430-4E32-B3D0-B56684CC4159}" srcOrd="0" destOrd="0" presId="urn:microsoft.com/office/officeart/2008/layout/LinedList"/>
    <dgm:cxn modelId="{77E979E7-8AA8-4492-84C5-9F435EEFD99E}" type="presParOf" srcId="{4B72491B-1FC6-4A37-8E4E-1D79C38D51FF}" destId="{3159EB69-7CEF-42DE-81F8-2AF32BD25AB6}" srcOrd="1" destOrd="0" presId="urn:microsoft.com/office/officeart/2008/layout/LinedList"/>
    <dgm:cxn modelId="{ED2C74F3-2E81-4B11-81CF-2A297EF63EBB}" type="presParOf" srcId="{4B72491B-1FC6-4A37-8E4E-1D79C38D51FF}" destId="{92177C1F-749E-4A47-B4D5-BADF46821D34}" srcOrd="2" destOrd="0" presId="urn:microsoft.com/office/officeart/2008/layout/LinedList"/>
    <dgm:cxn modelId="{008D3F5D-1166-4DF9-8156-387BAE7CABAC}" type="presParOf" srcId="{CB91010E-C6C4-4E24-A35E-354DE90A6DAA}" destId="{4336AA7F-B82A-47EE-8745-39162E94E0AE}" srcOrd="5" destOrd="0" presId="urn:microsoft.com/office/officeart/2008/layout/LinedList"/>
    <dgm:cxn modelId="{1D2A3918-DB67-4670-8EF8-1F5E18A2EC28}" type="presParOf" srcId="{CB91010E-C6C4-4E24-A35E-354DE90A6DAA}" destId="{FC19FF0F-AE59-4D3B-8DD3-A5A3393E6EE9}" srcOrd="6" destOrd="0" presId="urn:microsoft.com/office/officeart/2008/layout/LinedList"/>
    <dgm:cxn modelId="{9FAF39AA-2B4D-4492-B4FA-44A4A0D83308}" type="presParOf" srcId="{FC4D56F3-C2E5-44E3-B8C3-E055AB63570D}" destId="{93C92706-8A01-40FB-9046-8CADCB5E2E20}" srcOrd="2" destOrd="0" presId="urn:microsoft.com/office/officeart/2008/layout/LinedList"/>
    <dgm:cxn modelId="{561F1A98-F178-424C-8969-B9096AA1C035}" type="presParOf" srcId="{FC4D56F3-C2E5-44E3-B8C3-E055AB63570D}" destId="{59075583-9696-4C28-913B-32E7EB67D3B0}" srcOrd="3" destOrd="0" presId="urn:microsoft.com/office/officeart/2008/layout/LinedList"/>
    <dgm:cxn modelId="{5363259D-C6FC-44D4-8300-05B69A4A902D}" type="presParOf" srcId="{59075583-9696-4C28-913B-32E7EB67D3B0}" destId="{B1B34920-D08D-465B-9EF3-BC96BC4EB1A7}" srcOrd="0" destOrd="0" presId="urn:microsoft.com/office/officeart/2008/layout/LinedList"/>
    <dgm:cxn modelId="{AD03875B-ECF3-4B4F-A4CA-A80FFF96C2A3}" type="presParOf" srcId="{59075583-9696-4C28-913B-32E7EB67D3B0}" destId="{0BB27E2D-CFE5-40ED-A793-93163B0DA718}" srcOrd="1" destOrd="0" presId="urn:microsoft.com/office/officeart/2008/layout/LinedList"/>
    <dgm:cxn modelId="{DEF23403-EF3A-476E-B15E-1D8AEF79F261}" type="presParOf" srcId="{0BB27E2D-CFE5-40ED-A793-93163B0DA718}" destId="{C5D76B81-0417-45E0-98AD-89BBB553E5D2}" srcOrd="0" destOrd="0" presId="urn:microsoft.com/office/officeart/2008/layout/LinedList"/>
    <dgm:cxn modelId="{88D233BE-BD0D-495B-94A1-B5FCC0D538BB}" type="presParOf" srcId="{0BB27E2D-CFE5-40ED-A793-93163B0DA718}" destId="{B7ADC509-444D-4024-8D7E-D8327B92B998}" srcOrd="1" destOrd="0" presId="urn:microsoft.com/office/officeart/2008/layout/LinedList"/>
    <dgm:cxn modelId="{BF41F96D-DA3C-4444-BA0D-CB279380D96E}" type="presParOf" srcId="{B7ADC509-444D-4024-8D7E-D8327B92B998}" destId="{D19B6094-0D85-4E4C-9520-EAAE853941BB}" srcOrd="0" destOrd="0" presId="urn:microsoft.com/office/officeart/2008/layout/LinedList"/>
    <dgm:cxn modelId="{21EC48F0-1F8C-4917-91F2-1851AB9144D2}" type="presParOf" srcId="{B7ADC509-444D-4024-8D7E-D8327B92B998}" destId="{32B42331-59A8-43C9-88F6-F71455B73050}" srcOrd="1" destOrd="0" presId="urn:microsoft.com/office/officeart/2008/layout/LinedList"/>
    <dgm:cxn modelId="{1F6089AE-2796-43EB-A27B-4CF8617EA452}" type="presParOf" srcId="{B7ADC509-444D-4024-8D7E-D8327B92B998}" destId="{BEECED9A-B344-458F-9D48-334BDD25E59E}" srcOrd="2" destOrd="0" presId="urn:microsoft.com/office/officeart/2008/layout/LinedList"/>
    <dgm:cxn modelId="{B97AA99D-FF8D-49C5-9828-A81AF4F78312}" type="presParOf" srcId="{0BB27E2D-CFE5-40ED-A793-93163B0DA718}" destId="{95AB3CF8-FCDA-4215-BFFF-170A9B1EDD86}" srcOrd="2" destOrd="0" presId="urn:microsoft.com/office/officeart/2008/layout/LinedList"/>
    <dgm:cxn modelId="{8B70F5DE-C8F6-4C06-8460-F0DA1A5E314E}" type="presParOf" srcId="{0BB27E2D-CFE5-40ED-A793-93163B0DA718}" destId="{D7E905F8-9B14-45A0-9D4F-A80980357D14}" srcOrd="3" destOrd="0" presId="urn:microsoft.com/office/officeart/2008/layout/LinedList"/>
    <dgm:cxn modelId="{6766281F-5F6A-4369-8978-840E155EBCBB}" type="presParOf" srcId="{FC4D56F3-C2E5-44E3-B8C3-E055AB63570D}" destId="{95C9AA52-AF5A-40DF-B9AB-BE8874684199}" srcOrd="4" destOrd="0" presId="urn:microsoft.com/office/officeart/2008/layout/LinedList"/>
    <dgm:cxn modelId="{A284D2E5-E100-4634-A540-C855A6DDC73D}" type="presParOf" srcId="{FC4D56F3-C2E5-44E3-B8C3-E055AB63570D}" destId="{F9315B69-26C3-4936-B45E-8209EEC2E33F}" srcOrd="5" destOrd="0" presId="urn:microsoft.com/office/officeart/2008/layout/LinedList"/>
    <dgm:cxn modelId="{61BFC198-DE06-4BA7-988A-2FD3F0160F24}" type="presParOf" srcId="{F9315B69-26C3-4936-B45E-8209EEC2E33F}" destId="{7F7D706F-5BAF-47B9-9970-399002C606DD}" srcOrd="0" destOrd="0" presId="urn:microsoft.com/office/officeart/2008/layout/LinedList"/>
    <dgm:cxn modelId="{AB8482E7-E0A2-4AB2-BCBB-B2B858892761}" type="presParOf" srcId="{F9315B69-26C3-4936-B45E-8209EEC2E33F}" destId="{346265FC-F0E4-49F5-B14C-3BBE054CD247}" srcOrd="1" destOrd="0" presId="urn:microsoft.com/office/officeart/2008/layout/LinedList"/>
    <dgm:cxn modelId="{CABED363-EC43-4CA2-9645-C129A62B5AD4}" type="presParOf" srcId="{346265FC-F0E4-49F5-B14C-3BBE054CD247}" destId="{B1C8EE13-010C-4E8E-A693-90055EEF893C}" srcOrd="0" destOrd="0" presId="urn:microsoft.com/office/officeart/2008/layout/LinedList"/>
    <dgm:cxn modelId="{8EE378DF-D22C-42AB-A1BC-05ECB9AD30F7}" type="presParOf" srcId="{346265FC-F0E4-49F5-B14C-3BBE054CD247}" destId="{A0E8E2FE-B16D-4ECC-8581-63E617FC5F5E}" srcOrd="1" destOrd="0" presId="urn:microsoft.com/office/officeart/2008/layout/LinedList"/>
    <dgm:cxn modelId="{D4EA7291-08F8-41FC-B519-6F2D95B76970}" type="presParOf" srcId="{A0E8E2FE-B16D-4ECC-8581-63E617FC5F5E}" destId="{741AD205-287A-4073-9FD6-4CCE82ABBC3D}" srcOrd="0" destOrd="0" presId="urn:microsoft.com/office/officeart/2008/layout/LinedList"/>
    <dgm:cxn modelId="{F04BA33D-7A52-42E6-8020-29B1FFC0A559}" type="presParOf" srcId="{A0E8E2FE-B16D-4ECC-8581-63E617FC5F5E}" destId="{42229AD1-7A7F-4E5B-ADB1-EA58DD2B3D12}" srcOrd="1" destOrd="0" presId="urn:microsoft.com/office/officeart/2008/layout/LinedList"/>
    <dgm:cxn modelId="{3F42CEC4-114C-4BD3-BFE1-BDD69E2592A8}" type="presParOf" srcId="{A0E8E2FE-B16D-4ECC-8581-63E617FC5F5E}" destId="{3CA01958-6373-418B-A45A-458885621E4E}" srcOrd="2" destOrd="0" presId="urn:microsoft.com/office/officeart/2008/layout/LinedList"/>
    <dgm:cxn modelId="{A93A5808-ED8C-411E-B78A-FE5D6AD85AE6}" type="presParOf" srcId="{346265FC-F0E4-49F5-B14C-3BBE054CD247}" destId="{1C68072B-A86B-4496-B752-B49A14D393DE}" srcOrd="2" destOrd="0" presId="urn:microsoft.com/office/officeart/2008/layout/LinedList"/>
    <dgm:cxn modelId="{36DEC8F6-B7EA-46CA-902C-C60183E3D36E}" type="presParOf" srcId="{346265FC-F0E4-49F5-B14C-3BBE054CD247}" destId="{64E2C0FB-F80A-4A80-A66D-9D69332953D6}" srcOrd="3" destOrd="0" presId="urn:microsoft.com/office/officeart/2008/layout/LinedList"/>
    <dgm:cxn modelId="{1B327488-CC8B-450B-8BC8-961D7FB20FCA}" type="presParOf" srcId="{346265FC-F0E4-49F5-B14C-3BBE054CD247}" destId="{669583E4-0C4A-46F4-9A26-54A8D869BE7B}" srcOrd="4" destOrd="0" presId="urn:microsoft.com/office/officeart/2008/layout/LinedList"/>
    <dgm:cxn modelId="{B5D9FE59-A95C-4988-AACA-ECB8F7B2A215}" type="presParOf" srcId="{669583E4-0C4A-46F4-9A26-54A8D869BE7B}" destId="{24DD361C-1A07-476B-B131-06A3C527D9CB}" srcOrd="0" destOrd="0" presId="urn:microsoft.com/office/officeart/2008/layout/LinedList"/>
    <dgm:cxn modelId="{CE007CE5-0DED-4594-A483-6020BE380C07}" type="presParOf" srcId="{669583E4-0C4A-46F4-9A26-54A8D869BE7B}" destId="{5F35BB4F-90CE-4957-BD0E-A85B9EB7034A}" srcOrd="1" destOrd="0" presId="urn:microsoft.com/office/officeart/2008/layout/LinedList"/>
    <dgm:cxn modelId="{00367CFA-EA2A-4F1A-8A08-764A55AA2DA2}" type="presParOf" srcId="{669583E4-0C4A-46F4-9A26-54A8D869BE7B}" destId="{312F52CD-29CB-4966-8BEB-0B63E7462939}" srcOrd="2" destOrd="0" presId="urn:microsoft.com/office/officeart/2008/layout/LinedList"/>
    <dgm:cxn modelId="{E4938C4F-897E-48A2-8481-29CDA6F4D4A5}" type="presParOf" srcId="{346265FC-F0E4-49F5-B14C-3BBE054CD247}" destId="{4F09C8F3-431D-4619-A17C-A1BD2E076C5D}" srcOrd="5" destOrd="0" presId="urn:microsoft.com/office/officeart/2008/layout/LinedList"/>
    <dgm:cxn modelId="{212A3BC5-B675-41A0-8E3A-123166A3C2EF}" type="presParOf" srcId="{346265FC-F0E4-49F5-B14C-3BBE054CD247}" destId="{E7CA4056-B019-4591-B25F-6BB70BA35FE9}"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20E2A-AF98-420D-BE69-C4C0D5CEB40B}">
      <dsp:nvSpPr>
        <dsp:cNvPr id="0" name=""/>
        <dsp:cNvSpPr/>
      </dsp:nvSpPr>
      <dsp:spPr>
        <a:xfrm>
          <a:off x="2618" y="0"/>
          <a:ext cx="2569431" cy="3793166"/>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latinLnBrk="1">
            <a:lnSpc>
              <a:spcPct val="90000"/>
            </a:lnSpc>
            <a:spcBef>
              <a:spcPct val="0"/>
            </a:spcBef>
            <a:spcAft>
              <a:spcPct val="35000"/>
            </a:spcAft>
            <a:buNone/>
          </a:pPr>
          <a:r>
            <a:rPr lang="ko-KR" altLang="en-US" sz="24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개요 </a:t>
          </a:r>
        </a:p>
      </dsp:txBody>
      <dsp:txXfrm>
        <a:off x="2618" y="0"/>
        <a:ext cx="2569431" cy="1137949"/>
      </dsp:txXfrm>
    </dsp:sp>
    <dsp:sp modelId="{039BBDA6-A76C-4D2A-983B-3C3E187A26AF}">
      <dsp:nvSpPr>
        <dsp:cNvPr id="0" name=""/>
        <dsp:cNvSpPr/>
      </dsp:nvSpPr>
      <dsp:spPr>
        <a:xfrm>
          <a:off x="259561" y="1138667"/>
          <a:ext cx="2055545" cy="438816"/>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주제</a:t>
          </a:r>
        </a:p>
      </dsp:txBody>
      <dsp:txXfrm>
        <a:off x="272413" y="1151519"/>
        <a:ext cx="2029841" cy="413112"/>
      </dsp:txXfrm>
    </dsp:sp>
    <dsp:sp modelId="{2D9A0BCA-B4C2-499C-8C5B-353C17D12C00}">
      <dsp:nvSpPr>
        <dsp:cNvPr id="0" name=""/>
        <dsp:cNvSpPr/>
      </dsp:nvSpPr>
      <dsp:spPr>
        <a:xfrm>
          <a:off x="259561" y="1644994"/>
          <a:ext cx="2055545" cy="438816"/>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내용</a:t>
          </a:r>
        </a:p>
      </dsp:txBody>
      <dsp:txXfrm>
        <a:off x="272413" y="1657846"/>
        <a:ext cx="2029841" cy="413112"/>
      </dsp:txXfrm>
    </dsp:sp>
    <dsp:sp modelId="{DDBEAE2E-3989-456D-8AD4-EA5C35A8637A}">
      <dsp:nvSpPr>
        <dsp:cNvPr id="0" name=""/>
        <dsp:cNvSpPr/>
      </dsp:nvSpPr>
      <dsp:spPr>
        <a:xfrm>
          <a:off x="259561" y="2151320"/>
          <a:ext cx="2055545" cy="438816"/>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 환경</a:t>
          </a:r>
        </a:p>
      </dsp:txBody>
      <dsp:txXfrm>
        <a:off x="272413" y="2164172"/>
        <a:ext cx="2029841" cy="413112"/>
      </dsp:txXfrm>
    </dsp:sp>
    <dsp:sp modelId="{BB904AF6-9615-4EB0-ACA2-E25D210A552A}">
      <dsp:nvSpPr>
        <dsp:cNvPr id="0" name=""/>
        <dsp:cNvSpPr/>
      </dsp:nvSpPr>
      <dsp:spPr>
        <a:xfrm>
          <a:off x="259561" y="2657647"/>
          <a:ext cx="2055545" cy="438816"/>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구조</a:t>
          </a:r>
        </a:p>
      </dsp:txBody>
      <dsp:txXfrm>
        <a:off x="272413" y="2670499"/>
        <a:ext cx="2029841" cy="413112"/>
      </dsp:txXfrm>
    </dsp:sp>
    <dsp:sp modelId="{770DACCE-F784-4544-A9CE-950F8A999983}">
      <dsp:nvSpPr>
        <dsp:cNvPr id="0" name=""/>
        <dsp:cNvSpPr/>
      </dsp:nvSpPr>
      <dsp:spPr>
        <a:xfrm>
          <a:off x="259561" y="3163973"/>
          <a:ext cx="2055545" cy="438816"/>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팀 구성 및 역할</a:t>
          </a:r>
        </a:p>
      </dsp:txBody>
      <dsp:txXfrm>
        <a:off x="272413" y="3176825"/>
        <a:ext cx="2029841" cy="413112"/>
      </dsp:txXfrm>
    </dsp:sp>
    <dsp:sp modelId="{7B1A5A84-B818-4641-A002-2F1E9E35143C}">
      <dsp:nvSpPr>
        <dsp:cNvPr id="0" name=""/>
        <dsp:cNvSpPr/>
      </dsp:nvSpPr>
      <dsp:spPr>
        <a:xfrm>
          <a:off x="2764757" y="0"/>
          <a:ext cx="2569431" cy="3793166"/>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수행 절차</a:t>
          </a:r>
          <a:b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기획안</a:t>
          </a:r>
        </a:p>
      </dsp:txBody>
      <dsp:txXfrm>
        <a:off x="2764757" y="0"/>
        <a:ext cx="2569431" cy="1137949"/>
      </dsp:txXfrm>
    </dsp:sp>
    <dsp:sp modelId="{337CBBA0-0818-46C1-B3D8-6480EED87038}">
      <dsp:nvSpPr>
        <dsp:cNvPr id="0" name=""/>
        <dsp:cNvSpPr/>
      </dsp:nvSpPr>
      <dsp:spPr>
        <a:xfrm>
          <a:off x="3021701" y="1138042"/>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일정</a:t>
          </a:r>
        </a:p>
      </dsp:txBody>
      <dsp:txXfrm>
        <a:off x="3037886" y="1154227"/>
        <a:ext cx="2023175" cy="520213"/>
      </dsp:txXfrm>
    </dsp:sp>
    <dsp:sp modelId="{EF07EE43-DFD7-415F-8C23-BC2126EE759A}">
      <dsp:nvSpPr>
        <dsp:cNvPr id="0" name=""/>
        <dsp:cNvSpPr/>
      </dsp:nvSpPr>
      <dsp:spPr>
        <a:xfrm>
          <a:off x="3021701" y="1775638"/>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데이터베이스 </a:t>
          </a:r>
          <a: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ERD</a:t>
          </a:r>
          <a:endPar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3037886" y="1791823"/>
        <a:ext cx="2023175" cy="520213"/>
      </dsp:txXfrm>
    </dsp:sp>
    <dsp:sp modelId="{79136007-122C-41AC-8D48-FFAA2A30AE95}">
      <dsp:nvSpPr>
        <dsp:cNvPr id="0" name=""/>
        <dsp:cNvSpPr/>
      </dsp:nvSpPr>
      <dsp:spPr>
        <a:xfrm>
          <a:off x="3021701" y="2413235"/>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클래스 다이어그램</a:t>
          </a:r>
        </a:p>
      </dsp:txBody>
      <dsp:txXfrm>
        <a:off x="3037886" y="2429420"/>
        <a:ext cx="2023175" cy="520213"/>
      </dsp:txXfrm>
    </dsp:sp>
    <dsp:sp modelId="{0BE1D716-A0D7-4F63-AEC5-1F6B2B711F61}">
      <dsp:nvSpPr>
        <dsp:cNvPr id="0" name=""/>
        <dsp:cNvSpPr/>
      </dsp:nvSpPr>
      <dsp:spPr>
        <a:xfrm>
          <a:off x="3021701" y="3050831"/>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전체 다이어그램</a:t>
          </a:r>
        </a:p>
      </dsp:txBody>
      <dsp:txXfrm>
        <a:off x="3037886" y="3067016"/>
        <a:ext cx="2023175" cy="520213"/>
      </dsp:txXfrm>
    </dsp:sp>
    <dsp:sp modelId="{4603F03A-6246-4E98-8ED3-DF091A9D525B}">
      <dsp:nvSpPr>
        <dsp:cNvPr id="0" name=""/>
        <dsp:cNvSpPr/>
      </dsp:nvSpPr>
      <dsp:spPr>
        <a:xfrm>
          <a:off x="5526897" y="0"/>
          <a:ext cx="2569431" cy="3793166"/>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latinLnBrk="1">
            <a:lnSpc>
              <a:spcPct val="90000"/>
            </a:lnSpc>
            <a:spcBef>
              <a:spcPct val="0"/>
            </a:spcBef>
            <a:spcAft>
              <a:spcPct val="35000"/>
            </a:spcAft>
            <a:buNone/>
          </a:pPr>
          <a:r>
            <a:rPr lang="ko-KR" altLang="en-US" sz="24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수행 경과</a:t>
          </a:r>
        </a:p>
      </dsp:txBody>
      <dsp:txXfrm>
        <a:off x="5526897" y="0"/>
        <a:ext cx="2569431" cy="1137949"/>
      </dsp:txXfrm>
    </dsp:sp>
    <dsp:sp modelId="{4B30644B-2A20-4FA3-A6DE-9A83C3FF17FE}">
      <dsp:nvSpPr>
        <dsp:cNvPr id="0" name=""/>
        <dsp:cNvSpPr/>
      </dsp:nvSpPr>
      <dsp:spPr>
        <a:xfrm>
          <a:off x="5783840" y="1138042"/>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a:t>
          </a:r>
        </a:p>
      </dsp:txBody>
      <dsp:txXfrm>
        <a:off x="5800025" y="1154227"/>
        <a:ext cx="2023175" cy="520213"/>
      </dsp:txXfrm>
    </dsp:sp>
    <dsp:sp modelId="{E9828425-5F23-46A1-A571-65615A7CE6FC}">
      <dsp:nvSpPr>
        <dsp:cNvPr id="0" name=""/>
        <dsp:cNvSpPr/>
      </dsp:nvSpPr>
      <dsp:spPr>
        <a:xfrm>
          <a:off x="5783840" y="1775638"/>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36195" rIns="48260" bIns="36195" numCol="1" spcCol="1270" anchor="ctr" anchorCtr="0">
          <a:noAutofit/>
        </a:bodyPr>
        <a:lstStyle/>
        <a:p>
          <a:pPr marL="0" lvl="0" indent="0" algn="ctr" defTabSz="844550" latinLnBrk="1">
            <a:lnSpc>
              <a:spcPct val="90000"/>
            </a:lnSpc>
            <a:spcBef>
              <a:spcPct val="0"/>
            </a:spcBef>
            <a:spcAft>
              <a:spcPct val="35000"/>
            </a:spcAft>
            <a:buNone/>
          </a:pPr>
          <a:r>
            <a:rPr lang="ko-KR" altLang="en-US" sz="19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문제</a:t>
          </a:r>
          <a:r>
            <a:rPr lang="en-US" altLang="ko-KR" sz="19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9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p>
      </dsp:txBody>
      <dsp:txXfrm>
        <a:off x="5800025" y="1791823"/>
        <a:ext cx="2023175" cy="520213"/>
      </dsp:txXfrm>
    </dsp:sp>
    <dsp:sp modelId="{0A0A471C-3A93-4166-B4F1-825C081A8DC6}">
      <dsp:nvSpPr>
        <dsp:cNvPr id="0" name=""/>
        <dsp:cNvSpPr/>
      </dsp:nvSpPr>
      <dsp:spPr>
        <a:xfrm>
          <a:off x="5783840" y="2413235"/>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36195" rIns="48260" bIns="36195" numCol="1" spcCol="1270" anchor="ctr" anchorCtr="0">
          <a:noAutofit/>
        </a:bodyPr>
        <a:lstStyle/>
        <a:p>
          <a:pPr marL="0" lvl="0" indent="0" algn="ctr" defTabSz="844550" latinLnBrk="1">
            <a:lnSpc>
              <a:spcPct val="90000"/>
            </a:lnSpc>
            <a:spcBef>
              <a:spcPct val="0"/>
            </a:spcBef>
            <a:spcAft>
              <a:spcPct val="35000"/>
            </a:spcAft>
            <a:buNone/>
          </a:pPr>
          <a:r>
            <a:rPr lang="ko-KR" altLang="en-US" sz="19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p>
      </dsp:txBody>
      <dsp:txXfrm>
        <a:off x="5800025" y="2429420"/>
        <a:ext cx="2023175" cy="520213"/>
      </dsp:txXfrm>
    </dsp:sp>
    <dsp:sp modelId="{399DC247-18A6-4B5C-A7DE-C4D22440B34B}">
      <dsp:nvSpPr>
        <dsp:cNvPr id="0" name=""/>
        <dsp:cNvSpPr/>
      </dsp:nvSpPr>
      <dsp:spPr>
        <a:xfrm>
          <a:off x="5783840" y="3050831"/>
          <a:ext cx="2055545" cy="552583"/>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36195" rIns="48260" bIns="36195" numCol="1" spcCol="1270" anchor="ctr" anchorCtr="0">
          <a:noAutofit/>
        </a:bodyPr>
        <a:lstStyle/>
        <a:p>
          <a:pPr marL="0" lvl="0" indent="0" algn="ctr" defTabSz="844550" latinLnBrk="1">
            <a:lnSpc>
              <a:spcPct val="90000"/>
            </a:lnSpc>
            <a:spcBef>
              <a:spcPct val="0"/>
            </a:spcBef>
            <a:spcAft>
              <a:spcPct val="35000"/>
            </a:spcAft>
            <a:buNone/>
          </a:pPr>
          <a:r>
            <a:rPr lang="ko-KR" altLang="en-US" sz="19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마이페이지</a:t>
          </a:r>
        </a:p>
      </dsp:txBody>
      <dsp:txXfrm>
        <a:off x="5800025" y="3067016"/>
        <a:ext cx="2023175" cy="520213"/>
      </dsp:txXfrm>
    </dsp:sp>
    <dsp:sp modelId="{D383FE13-92D3-4AE7-9233-C4B8B4C16DBB}">
      <dsp:nvSpPr>
        <dsp:cNvPr id="0" name=""/>
        <dsp:cNvSpPr/>
      </dsp:nvSpPr>
      <dsp:spPr>
        <a:xfrm>
          <a:off x="8289036" y="0"/>
          <a:ext cx="2569431" cy="3793166"/>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latinLnBrk="1">
            <a:lnSpc>
              <a:spcPct val="90000"/>
            </a:lnSpc>
            <a:spcBef>
              <a:spcPct val="0"/>
            </a:spcBef>
            <a:spcAft>
              <a:spcPct val="35000"/>
            </a:spcAft>
            <a:buNone/>
          </a:pPr>
          <a:r>
            <a:rPr lang="ko-KR" altLang="en-US" sz="24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자체 평가 의견</a:t>
          </a:r>
        </a:p>
      </dsp:txBody>
      <dsp:txXfrm>
        <a:off x="8289036" y="0"/>
        <a:ext cx="2569431" cy="1137949"/>
      </dsp:txXfrm>
    </dsp:sp>
    <dsp:sp modelId="{E380771A-ED40-47E1-9416-DE60B0A85CA4}">
      <dsp:nvSpPr>
        <dsp:cNvPr id="0" name=""/>
        <dsp:cNvSpPr/>
      </dsp:nvSpPr>
      <dsp:spPr>
        <a:xfrm>
          <a:off x="8545979" y="1139061"/>
          <a:ext cx="2055545" cy="1143691"/>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완성도</a:t>
          </a:r>
          <a: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평가</a:t>
          </a:r>
          <a:b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강점</a:t>
          </a:r>
          <a:r>
            <a:rPr lang="en-US" altLang="ko-KR"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개선점</a:t>
          </a:r>
        </a:p>
      </dsp:txBody>
      <dsp:txXfrm>
        <a:off x="8579477" y="1172559"/>
        <a:ext cx="1988549" cy="1076695"/>
      </dsp:txXfrm>
    </dsp:sp>
    <dsp:sp modelId="{1FB697C0-F67F-4A6C-887C-491CFB5C1A1D}">
      <dsp:nvSpPr>
        <dsp:cNvPr id="0" name=""/>
        <dsp:cNvSpPr/>
      </dsp:nvSpPr>
      <dsp:spPr>
        <a:xfrm>
          <a:off x="8545979" y="2458705"/>
          <a:ext cx="2055545" cy="1143691"/>
        </a:xfrm>
        <a:prstGeom prst="roundRect">
          <a:avLst>
            <a:gd name="adj" fmla="val 10000"/>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5720" rIns="60960" bIns="45720" numCol="1" spcCol="1270" anchor="ctr" anchorCtr="0">
          <a:noAutofit/>
        </a:bodyPr>
        <a:lstStyle/>
        <a:p>
          <a:pPr marL="0" lvl="0" indent="0" algn="ctr" defTabSz="1066800" latinLnBrk="1">
            <a:lnSpc>
              <a:spcPct val="90000"/>
            </a:lnSpc>
            <a:spcBef>
              <a:spcPct val="0"/>
            </a:spcBef>
            <a:spcAft>
              <a:spcPct val="35000"/>
            </a:spcAft>
            <a:buNone/>
          </a:pPr>
          <a:r>
            <a:rPr lang="ko-KR" altLang="en-US" sz="2400" kern="120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후기</a:t>
          </a:r>
        </a:p>
      </dsp:txBody>
      <dsp:txXfrm>
        <a:off x="8579477" y="2492203"/>
        <a:ext cx="1988549" cy="1076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443C9-5049-4587-948E-586C21B6533E}">
      <dsp:nvSpPr>
        <dsp:cNvPr id="0" name=""/>
        <dsp:cNvSpPr/>
      </dsp:nvSpPr>
      <dsp:spPr>
        <a:xfrm>
          <a:off x="0" y="0"/>
          <a:ext cx="11103683"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69210-6434-4DF1-A1CF-AEBF843FC7EC}">
      <dsp:nvSpPr>
        <dsp:cNvPr id="0" name=""/>
        <dsp:cNvSpPr/>
      </dsp:nvSpPr>
      <dsp:spPr>
        <a:xfrm>
          <a:off x="0" y="0"/>
          <a:ext cx="2220736" cy="2709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latinLnBrk="1">
            <a:lnSpc>
              <a:spcPct val="90000"/>
            </a:lnSpc>
            <a:spcBef>
              <a:spcPct val="0"/>
            </a:spcBef>
            <a:spcAft>
              <a:spcPct val="35000"/>
            </a:spcAft>
            <a:buNone/>
          </a:pPr>
          <a:r>
            <a:rPr lang="ko-KR" altLang="en-US"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구현 내용</a:t>
          </a:r>
        </a:p>
      </dsp:txBody>
      <dsp:txXfrm>
        <a:off x="0" y="0"/>
        <a:ext cx="2220736" cy="2709333"/>
      </dsp:txXfrm>
    </dsp:sp>
    <dsp:sp modelId="{C24C23C9-BDC8-447C-9C5B-EE55DE13BA49}">
      <dsp:nvSpPr>
        <dsp:cNvPr id="0" name=""/>
        <dsp:cNvSpPr/>
      </dsp:nvSpPr>
      <dsp:spPr>
        <a:xfrm>
          <a:off x="2387291" y="25532"/>
          <a:ext cx="8716391" cy="51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회원가입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 페이지</a:t>
          </a:r>
        </a:p>
      </dsp:txBody>
      <dsp:txXfrm>
        <a:off x="2387291" y="25532"/>
        <a:ext cx="8716391" cy="510645"/>
      </dsp:txXfrm>
    </dsp:sp>
    <dsp:sp modelId="{A37A7389-FDD7-4D70-BD77-46927B09063F}">
      <dsp:nvSpPr>
        <dsp:cNvPr id="0" name=""/>
        <dsp:cNvSpPr/>
      </dsp:nvSpPr>
      <dsp:spPr>
        <a:xfrm>
          <a:off x="2220736" y="536178"/>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229000-4029-44A4-B8C6-C2CE8A3C3680}">
      <dsp:nvSpPr>
        <dsp:cNvPr id="0" name=""/>
        <dsp:cNvSpPr/>
      </dsp:nvSpPr>
      <dsp:spPr>
        <a:xfrm>
          <a:off x="2387291" y="561710"/>
          <a:ext cx="8716391" cy="51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문제</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단계별 해금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포인트 획득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획득한 포인트로 상품 구매</a:t>
          </a:r>
        </a:p>
      </dsp:txBody>
      <dsp:txXfrm>
        <a:off x="2387291" y="561710"/>
        <a:ext cx="8716391" cy="510645"/>
      </dsp:txXfrm>
    </dsp:sp>
    <dsp:sp modelId="{28475B50-0F18-4B4D-A3A3-34319D0BDF95}">
      <dsp:nvSpPr>
        <dsp:cNvPr id="0" name=""/>
        <dsp:cNvSpPr/>
      </dsp:nvSpPr>
      <dsp:spPr>
        <a:xfrm>
          <a:off x="2220736" y="1072356"/>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3C77E-FD72-4B55-BB54-78CB4EA8723B}">
      <dsp:nvSpPr>
        <dsp:cNvPr id="0" name=""/>
        <dsp:cNvSpPr/>
      </dsp:nvSpPr>
      <dsp:spPr>
        <a:xfrm>
          <a:off x="2387291" y="1097888"/>
          <a:ext cx="8716391" cy="51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집계</a:t>
          </a:r>
        </a:p>
      </dsp:txBody>
      <dsp:txXfrm>
        <a:off x="2387291" y="1097888"/>
        <a:ext cx="8716391" cy="510645"/>
      </dsp:txXfrm>
    </dsp:sp>
    <dsp:sp modelId="{57E49EA3-E9D0-4035-A80B-7A88932A8A5F}">
      <dsp:nvSpPr>
        <dsp:cNvPr id="0" name=""/>
        <dsp:cNvSpPr/>
      </dsp:nvSpPr>
      <dsp:spPr>
        <a:xfrm>
          <a:off x="2220736" y="1608534"/>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095CA3-C4F6-4487-83AD-19A17491EDEA}">
      <dsp:nvSpPr>
        <dsp:cNvPr id="0" name=""/>
        <dsp:cNvSpPr/>
      </dsp:nvSpPr>
      <dsp:spPr>
        <a:xfrm>
          <a:off x="2387291" y="1634066"/>
          <a:ext cx="8716391" cy="51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검색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작성</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수정</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삭제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댓글 작성</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삭제</a:t>
          </a:r>
        </a:p>
      </dsp:txBody>
      <dsp:txXfrm>
        <a:off x="2387291" y="1634066"/>
        <a:ext cx="8716391" cy="510645"/>
      </dsp:txXfrm>
    </dsp:sp>
    <dsp:sp modelId="{B816BD07-CE90-4A4E-9A71-D35C63569A2E}">
      <dsp:nvSpPr>
        <dsp:cNvPr id="0" name=""/>
        <dsp:cNvSpPr/>
      </dsp:nvSpPr>
      <dsp:spPr>
        <a:xfrm>
          <a:off x="2220736" y="2144712"/>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A3E7A4-7771-4B3B-B2BB-CFC3425E126A}">
      <dsp:nvSpPr>
        <dsp:cNvPr id="0" name=""/>
        <dsp:cNvSpPr/>
      </dsp:nvSpPr>
      <dsp:spPr>
        <a:xfrm>
          <a:off x="2387291" y="2170244"/>
          <a:ext cx="8716391" cy="51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이상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MVC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구조 활용해 구현</a:t>
          </a:r>
        </a:p>
      </dsp:txBody>
      <dsp:txXfrm>
        <a:off x="2387291" y="2170244"/>
        <a:ext cx="8716391" cy="510645"/>
      </dsp:txXfrm>
    </dsp:sp>
    <dsp:sp modelId="{C4149CE0-FDEB-4E3B-80B8-B25558F8D36C}">
      <dsp:nvSpPr>
        <dsp:cNvPr id="0" name=""/>
        <dsp:cNvSpPr/>
      </dsp:nvSpPr>
      <dsp:spPr>
        <a:xfrm>
          <a:off x="2220736" y="2680890"/>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4B080-FAA8-44F2-95D4-CCC817D704A2}">
      <dsp:nvSpPr>
        <dsp:cNvPr id="0" name=""/>
        <dsp:cNvSpPr/>
      </dsp:nvSpPr>
      <dsp:spPr>
        <a:xfrm>
          <a:off x="0" y="2709333"/>
          <a:ext cx="11103683"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EEC30-D8C2-4DF5-B1FD-51787C259B80}">
      <dsp:nvSpPr>
        <dsp:cNvPr id="0" name=""/>
        <dsp:cNvSpPr/>
      </dsp:nvSpPr>
      <dsp:spPr>
        <a:xfrm>
          <a:off x="0" y="2709333"/>
          <a:ext cx="2220736" cy="2709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latinLnBrk="1">
            <a:lnSpc>
              <a:spcPct val="90000"/>
            </a:lnSpc>
            <a:spcBef>
              <a:spcPct val="0"/>
            </a:spcBef>
            <a:spcAft>
              <a:spcPct val="35000"/>
            </a:spcAft>
            <a:buNone/>
          </a:pPr>
          <a:r>
            <a:rPr lang="ko-KR" altLang="en-US"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레퍼런스</a:t>
          </a:r>
        </a:p>
      </dsp:txBody>
      <dsp:txXfrm>
        <a:off x="0" y="2709333"/>
        <a:ext cx="2220736" cy="2709333"/>
      </dsp:txXfrm>
    </dsp:sp>
    <dsp:sp modelId="{5833DD3F-309B-482C-812C-BEFF49E83DD6}">
      <dsp:nvSpPr>
        <dsp:cNvPr id="0" name=""/>
        <dsp:cNvSpPr/>
      </dsp:nvSpPr>
      <dsp:spPr>
        <a:xfrm>
          <a:off x="2387291" y="2751666"/>
          <a:ext cx="8716391" cy="846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프로그래머스</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전체적인 기능</a:t>
          </a:r>
        </a:p>
      </dsp:txBody>
      <dsp:txXfrm>
        <a:off x="2387291" y="2751666"/>
        <a:ext cx="8716391" cy="846666"/>
      </dsp:txXfrm>
    </dsp:sp>
    <dsp:sp modelId="{C175A9EA-88D8-4B75-AC15-CD5399CDF4D8}">
      <dsp:nvSpPr>
        <dsp:cNvPr id="0" name=""/>
        <dsp:cNvSpPr/>
      </dsp:nvSpPr>
      <dsp:spPr>
        <a:xfrm>
          <a:off x="2220736" y="3598333"/>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06370-E29F-469E-98B9-A82014FCFDA0}">
      <dsp:nvSpPr>
        <dsp:cNvPr id="0" name=""/>
        <dsp:cNvSpPr/>
      </dsp:nvSpPr>
      <dsp:spPr>
        <a:xfrm>
          <a:off x="2387291" y="3640666"/>
          <a:ext cx="8716391" cy="846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백준</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UI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참고</a:t>
          </a:r>
        </a:p>
      </dsp:txBody>
      <dsp:txXfrm>
        <a:off x="2387291" y="3640666"/>
        <a:ext cx="8716391" cy="846666"/>
      </dsp:txXfrm>
    </dsp:sp>
    <dsp:sp modelId="{18C8D1D2-9194-4E56-8F2F-FA38A068E940}">
      <dsp:nvSpPr>
        <dsp:cNvPr id="0" name=""/>
        <dsp:cNvSpPr/>
      </dsp:nvSpPr>
      <dsp:spPr>
        <a:xfrm>
          <a:off x="2220736" y="4487333"/>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2E2B02-3040-44F3-A8D9-B4830E53D31F}">
      <dsp:nvSpPr>
        <dsp:cNvPr id="0" name=""/>
        <dsp:cNvSpPr/>
      </dsp:nvSpPr>
      <dsp:spPr>
        <a:xfrm>
          <a:off x="2387291" y="4529666"/>
          <a:ext cx="8716391" cy="846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Webhacking.kr: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보드 </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UI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참고</a:t>
          </a:r>
        </a:p>
      </dsp:txBody>
      <dsp:txXfrm>
        <a:off x="2387291" y="4529666"/>
        <a:ext cx="8716391" cy="846666"/>
      </dsp:txXfrm>
    </dsp:sp>
    <dsp:sp modelId="{3E466F0B-14FE-48B6-A8E6-1B3839992B25}">
      <dsp:nvSpPr>
        <dsp:cNvPr id="0" name=""/>
        <dsp:cNvSpPr/>
      </dsp:nvSpPr>
      <dsp:spPr>
        <a:xfrm>
          <a:off x="2220736" y="5376333"/>
          <a:ext cx="8882946"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2817A-2344-4114-A81C-BEFEEEA1DD07}">
      <dsp:nvSpPr>
        <dsp:cNvPr id="0" name=""/>
        <dsp:cNvSpPr/>
      </dsp:nvSpPr>
      <dsp:spPr>
        <a:xfrm>
          <a:off x="1067" y="441070"/>
          <a:ext cx="3497890" cy="46795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8716C2E-0730-4A30-911A-533B1413F0C3}">
      <dsp:nvSpPr>
        <dsp:cNvPr id="0" name=""/>
        <dsp:cNvSpPr/>
      </dsp:nvSpPr>
      <dsp:spPr>
        <a:xfrm>
          <a:off x="1067" y="3965672"/>
          <a:ext cx="3497890" cy="961355"/>
        </a:xfrm>
        <a:prstGeom prst="rect">
          <a:avLst/>
        </a:prstGeom>
        <a:solidFill>
          <a:schemeClr val="tx1">
            <a:alpha val="4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latinLnBrk="1">
            <a:lnSpc>
              <a:spcPct val="90000"/>
            </a:lnSpc>
            <a:spcBef>
              <a:spcPct val="0"/>
            </a:spcBef>
            <a:spcAft>
              <a:spcPct val="35000"/>
            </a:spcAft>
            <a:buNone/>
          </a:pPr>
          <a:r>
            <a:rPr lang="en-US" altLang="ko-KR" sz="2400" kern="12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Front-end</a:t>
          </a:r>
          <a:br>
            <a:rPr lang="en-US" altLang="ko-KR" sz="2900" kern="1200" dirty="0"/>
          </a:b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HTML, CSS, JS</a:t>
          </a:r>
          <a:endPar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1067" y="3965672"/>
        <a:ext cx="3497890" cy="961355"/>
      </dsp:txXfrm>
    </dsp:sp>
    <dsp:sp modelId="{DFEEC689-AEE4-4CDE-A16C-0470A564331C}">
      <dsp:nvSpPr>
        <dsp:cNvPr id="0" name=""/>
        <dsp:cNvSpPr/>
      </dsp:nvSpPr>
      <dsp:spPr>
        <a:xfrm>
          <a:off x="3855732" y="441070"/>
          <a:ext cx="3497890" cy="46795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2C2D9339-4ED0-4DCD-8BB0-F11E38C562A2}">
      <dsp:nvSpPr>
        <dsp:cNvPr id="0" name=""/>
        <dsp:cNvSpPr/>
      </dsp:nvSpPr>
      <dsp:spPr>
        <a:xfrm>
          <a:off x="3855732" y="3965672"/>
          <a:ext cx="3497890" cy="961355"/>
        </a:xfrm>
        <a:prstGeom prst="rect">
          <a:avLst/>
        </a:prstGeom>
        <a:solidFill>
          <a:schemeClr val="tx1">
            <a:alpha val="4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1289050" latinLnBrk="1">
            <a:lnSpc>
              <a:spcPct val="90000"/>
            </a:lnSpc>
            <a:spcBef>
              <a:spcPct val="0"/>
            </a:spcBef>
            <a:spcAft>
              <a:spcPct val="35000"/>
            </a:spcAft>
            <a:buNone/>
          </a:pPr>
          <a:r>
            <a:rPr lang="en-US" altLang="ko-KR" sz="2900" kern="1200" dirty="0"/>
            <a:t>Back-end</a:t>
          </a:r>
          <a:br>
            <a:rPr lang="en-US" altLang="ko-KR" sz="2900" kern="1200" dirty="0"/>
          </a:b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JAVA, ORACLE</a:t>
          </a:r>
          <a:endPar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3855732" y="3965672"/>
        <a:ext cx="3497890" cy="961355"/>
      </dsp:txXfrm>
    </dsp:sp>
    <dsp:sp modelId="{180B025A-72F2-4308-9F35-5B9330FEFFEF}">
      <dsp:nvSpPr>
        <dsp:cNvPr id="0" name=""/>
        <dsp:cNvSpPr/>
      </dsp:nvSpPr>
      <dsp:spPr>
        <a:xfrm>
          <a:off x="7710397" y="441070"/>
          <a:ext cx="3497890" cy="46795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C7F72F01-4221-437A-8AF9-D7962A977178}">
      <dsp:nvSpPr>
        <dsp:cNvPr id="0" name=""/>
        <dsp:cNvSpPr/>
      </dsp:nvSpPr>
      <dsp:spPr>
        <a:xfrm>
          <a:off x="7710397" y="3965672"/>
          <a:ext cx="3497890" cy="961355"/>
        </a:xfrm>
        <a:prstGeom prst="rect">
          <a:avLst/>
        </a:prstGeom>
        <a:solidFill>
          <a:schemeClr val="tx1">
            <a:alpha val="4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1289050" latinLnBrk="1">
            <a:lnSpc>
              <a:spcPct val="90000"/>
            </a:lnSpc>
            <a:spcBef>
              <a:spcPct val="0"/>
            </a:spcBef>
            <a:spcAft>
              <a:spcPct val="35000"/>
            </a:spcAft>
            <a:buNone/>
          </a:pPr>
          <a:r>
            <a:rPr lang="en-US" sz="2900" b="0" i="0" kern="1200" dirty="0"/>
            <a:t>TOOL</a:t>
          </a:r>
          <a:br>
            <a:rPr lang="en-US" sz="2900" b="0" i="0" kern="1200" dirty="0"/>
          </a:br>
          <a:r>
            <a:rPr lang="en-US" sz="1400" b="0" i="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400" b="0" i="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VS CODE, </a:t>
          </a:r>
          <a:r>
            <a:rPr lang="en-US" sz="1400" b="0" i="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ECLIPSE, FIGMA, GITHUB</a:t>
          </a:r>
          <a:endParaRPr lang="ko-KR" altLang="en-US" sz="1600" b="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7710397" y="3965672"/>
        <a:ext cx="3497890" cy="961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9DD88-F441-4AA2-978F-8B27D05BFF56}">
      <dsp:nvSpPr>
        <dsp:cNvPr id="0" name=""/>
        <dsp:cNvSpPr/>
      </dsp:nvSpPr>
      <dsp:spPr>
        <a:xfrm>
          <a:off x="4373787" y="-33660"/>
          <a:ext cx="2356108" cy="1229917"/>
        </a:xfrm>
        <a:prstGeom prst="roundRect">
          <a:avLst/>
        </a:prstGeom>
        <a:solidFill>
          <a:schemeClr val="tx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김민환</a:t>
          </a:r>
          <a:r>
            <a:rPr lang="en-US" altLang="ko-KR"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조장</a:t>
          </a:r>
          <a:r>
            <a:rPr lang="en-US" altLang="ko-KR"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 페이지</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 탈퇴</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ko-KR" altLang="en-US"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코드 통합</a:t>
          </a:r>
        </a:p>
      </dsp:txBody>
      <dsp:txXfrm>
        <a:off x="4433827" y="26380"/>
        <a:ext cx="2236028" cy="1109837"/>
      </dsp:txXfrm>
    </dsp:sp>
    <dsp:sp modelId="{90B7D79B-08BF-4CD1-8D7D-219574CC12AD}">
      <dsp:nvSpPr>
        <dsp:cNvPr id="0" name=""/>
        <dsp:cNvSpPr/>
      </dsp:nvSpPr>
      <dsp:spPr>
        <a:xfrm>
          <a:off x="3373380" y="581298"/>
          <a:ext cx="4356923" cy="4356923"/>
        </a:xfrm>
        <a:custGeom>
          <a:avLst/>
          <a:gdLst/>
          <a:ahLst/>
          <a:cxnLst/>
          <a:rect l="0" t="0" r="0" b="0"/>
          <a:pathLst>
            <a:path>
              <a:moveTo>
                <a:pt x="3363191" y="350317"/>
              </a:moveTo>
              <a:arcTo wR="2178461" hR="2178461" stAng="18176716" swAng="1235757"/>
            </a:path>
          </a:pathLst>
        </a:cu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77AF330-DF16-4E3E-ACD7-79F89D2AB977}">
      <dsp:nvSpPr>
        <dsp:cNvPr id="0" name=""/>
        <dsp:cNvSpPr/>
      </dsp:nvSpPr>
      <dsp:spPr>
        <a:xfrm>
          <a:off x="6445628" y="1471619"/>
          <a:ext cx="2356108" cy="1229917"/>
        </a:xfrm>
        <a:prstGeom prst="roundRect">
          <a:avLst/>
        </a:prstGeom>
        <a:solidFill>
          <a:schemeClr val="tx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김유민</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 </a:t>
          </a: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 페이지</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6505668" y="1531659"/>
        <a:ext cx="2236028" cy="1109837"/>
      </dsp:txXfrm>
    </dsp:sp>
    <dsp:sp modelId="{4D01EB95-3C78-498C-9148-F64EBCC15E18}">
      <dsp:nvSpPr>
        <dsp:cNvPr id="0" name=""/>
        <dsp:cNvSpPr/>
      </dsp:nvSpPr>
      <dsp:spPr>
        <a:xfrm>
          <a:off x="3373380" y="581298"/>
          <a:ext cx="4356923" cy="4356923"/>
        </a:xfrm>
        <a:custGeom>
          <a:avLst/>
          <a:gdLst/>
          <a:ahLst/>
          <a:cxnLst/>
          <a:rect l="0" t="0" r="0" b="0"/>
          <a:pathLst>
            <a:path>
              <a:moveTo>
                <a:pt x="4356443" y="2132724"/>
              </a:moveTo>
              <a:arcTo wR="2178461" hR="2178461" stAng="21527819" swAng="1959545"/>
            </a:path>
          </a:pathLst>
        </a:cu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0CFE74F-52F0-444F-9233-820BBC2C04E8}">
      <dsp:nvSpPr>
        <dsp:cNvPr id="0" name=""/>
        <dsp:cNvSpPr/>
      </dsp:nvSpPr>
      <dsp:spPr>
        <a:xfrm>
          <a:off x="5654255" y="3907214"/>
          <a:ext cx="2356108" cy="1229917"/>
        </a:xfrm>
        <a:prstGeom prst="roundRect">
          <a:avLst/>
        </a:prstGeom>
        <a:solidFill>
          <a:schemeClr val="tx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박예린</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프론트엔드</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 페이지 </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5714295" y="3967254"/>
        <a:ext cx="2236028" cy="1109837"/>
      </dsp:txXfrm>
    </dsp:sp>
    <dsp:sp modelId="{73FB991C-4BC8-4233-B581-E6EF54855437}">
      <dsp:nvSpPr>
        <dsp:cNvPr id="0" name=""/>
        <dsp:cNvSpPr/>
      </dsp:nvSpPr>
      <dsp:spPr>
        <a:xfrm>
          <a:off x="3373380" y="581298"/>
          <a:ext cx="4356923" cy="4356923"/>
        </a:xfrm>
        <a:custGeom>
          <a:avLst/>
          <a:gdLst/>
          <a:ahLst/>
          <a:cxnLst/>
          <a:rect l="0" t="0" r="0" b="0"/>
          <a:pathLst>
            <a:path>
              <a:moveTo>
                <a:pt x="2278829" y="4354610"/>
              </a:moveTo>
              <a:arcTo wR="2178461" hR="2178461" stAng="5241557" swAng="316885"/>
            </a:path>
          </a:pathLst>
        </a:cu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D4EA155-81EA-4A7B-8ADE-78F052FE0A7C}">
      <dsp:nvSpPr>
        <dsp:cNvPr id="0" name=""/>
        <dsp:cNvSpPr/>
      </dsp:nvSpPr>
      <dsp:spPr>
        <a:xfrm>
          <a:off x="3093320" y="3907214"/>
          <a:ext cx="2356108" cy="1229917"/>
        </a:xfrm>
        <a:prstGeom prst="roundRect">
          <a:avLst/>
        </a:prstGeom>
        <a:solidFill>
          <a:schemeClr val="tx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이정호</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프론트엔드</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퀴즈 </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&amp; </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3153360" y="3967254"/>
        <a:ext cx="2236028" cy="1109837"/>
      </dsp:txXfrm>
    </dsp:sp>
    <dsp:sp modelId="{E943CBCE-83A1-426B-A779-31CAC82AFF20}">
      <dsp:nvSpPr>
        <dsp:cNvPr id="0" name=""/>
        <dsp:cNvSpPr/>
      </dsp:nvSpPr>
      <dsp:spPr>
        <a:xfrm>
          <a:off x="3373380" y="581298"/>
          <a:ext cx="4356923" cy="4356923"/>
        </a:xfrm>
        <a:custGeom>
          <a:avLst/>
          <a:gdLst/>
          <a:ahLst/>
          <a:cxnLst/>
          <a:rect l="0" t="0" r="0" b="0"/>
          <a:pathLst>
            <a:path>
              <a:moveTo>
                <a:pt x="320145" y="3315280"/>
              </a:moveTo>
              <a:arcTo wR="2178461" hR="2178461" stAng="8912636" swAng="1959545"/>
            </a:path>
          </a:pathLst>
        </a:cu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C7B22D-87AF-47CD-A285-F0F260D3BE0C}">
      <dsp:nvSpPr>
        <dsp:cNvPr id="0" name=""/>
        <dsp:cNvSpPr/>
      </dsp:nvSpPr>
      <dsp:spPr>
        <a:xfrm>
          <a:off x="2301947" y="1471619"/>
          <a:ext cx="2356108" cy="1229917"/>
        </a:xfrm>
        <a:prstGeom prst="roundRect">
          <a:avLst/>
        </a:prstGeom>
        <a:solidFill>
          <a:schemeClr val="tx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정연수</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600" kern="120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br>
            <a:rPr lang="en-US" altLang="ko-KR"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a:t>
          </a:r>
          <a:r>
            <a:rPr lang="en-US" altLang="ko-KR" sz="12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600" kern="120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2361987" y="1531659"/>
        <a:ext cx="2236028" cy="1109837"/>
      </dsp:txXfrm>
    </dsp:sp>
    <dsp:sp modelId="{128860AB-4528-46E1-B459-4EC66EEA1E05}">
      <dsp:nvSpPr>
        <dsp:cNvPr id="0" name=""/>
        <dsp:cNvSpPr/>
      </dsp:nvSpPr>
      <dsp:spPr>
        <a:xfrm>
          <a:off x="3373380" y="581298"/>
          <a:ext cx="4356923" cy="4356923"/>
        </a:xfrm>
        <a:custGeom>
          <a:avLst/>
          <a:gdLst/>
          <a:ahLst/>
          <a:cxnLst/>
          <a:rect l="0" t="0" r="0" b="0"/>
          <a:pathLst>
            <a:path>
              <a:moveTo>
                <a:pt x="426359" y="883922"/>
              </a:moveTo>
              <a:arcTo wR="2178461" hR="2178461" stAng="12987528" swAng="1235757"/>
            </a:path>
          </a:pathLst>
        </a:cu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41520-FE7D-401C-8B4F-D8CFEF49A60B}">
      <dsp:nvSpPr>
        <dsp:cNvPr id="0" name=""/>
        <dsp:cNvSpPr/>
      </dsp:nvSpPr>
      <dsp:spPr>
        <a:xfrm>
          <a:off x="0" y="4271616"/>
          <a:ext cx="11103684" cy="1402040"/>
        </a:xfrm>
        <a:prstGeom prst="rect">
          <a:avLst/>
        </a:prstGeom>
        <a:solidFill>
          <a:schemeClr val="tx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마무리</a:t>
          </a:r>
        </a:p>
      </dsp:txBody>
      <dsp:txXfrm>
        <a:off x="0" y="4271616"/>
        <a:ext cx="11103684" cy="757101"/>
      </dsp:txXfrm>
    </dsp:sp>
    <dsp:sp modelId="{8272793D-6E31-4395-AC63-2C6A5D4F9AAF}">
      <dsp:nvSpPr>
        <dsp:cNvPr id="0" name=""/>
        <dsp:cNvSpPr/>
      </dsp:nvSpPr>
      <dsp:spPr>
        <a:xfrm>
          <a:off x="0" y="5000677"/>
          <a:ext cx="11103684" cy="644938"/>
        </a:xfrm>
        <a:prstGeom prst="rect">
          <a:avLst/>
        </a:prstGeom>
        <a:solidFill>
          <a:schemeClr val="bg1">
            <a:lumMod val="95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latinLnBrk="1">
            <a:lnSpc>
              <a:spcPct val="90000"/>
            </a:lnSpc>
            <a:spcBef>
              <a:spcPct val="0"/>
            </a:spcBef>
            <a:spcAft>
              <a:spcPct val="35000"/>
            </a:spcAft>
            <a:buNone/>
          </a:pPr>
          <a:r>
            <a:rPr lang="en-US" altLang="ko-KR"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21. ~ 2025. 04. 22</a:t>
          </a:r>
          <a:endParaRPr lang="ko-KR" altLang="en-US"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0" y="5000677"/>
        <a:ext cx="11103684" cy="644938"/>
      </dsp:txXfrm>
    </dsp:sp>
    <dsp:sp modelId="{A2079FB4-6E28-48F0-A45C-4D185BC86C11}">
      <dsp:nvSpPr>
        <dsp:cNvPr id="0" name=""/>
        <dsp:cNvSpPr/>
      </dsp:nvSpPr>
      <dsp:spPr>
        <a:xfrm rot="10800000">
          <a:off x="0" y="2136309"/>
          <a:ext cx="11103684" cy="2156337"/>
        </a:xfrm>
        <a:prstGeom prst="upArrowCallout">
          <a:avLst/>
        </a:prstGeom>
        <a:solidFill>
          <a:schemeClr val="tx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a:t>
          </a:r>
        </a:p>
      </dsp:txBody>
      <dsp:txXfrm rot="-10800000">
        <a:off x="0" y="2136309"/>
        <a:ext cx="11103684" cy="756874"/>
      </dsp:txXfrm>
    </dsp:sp>
    <dsp:sp modelId="{4593E41A-6C18-4A27-AA79-E778B77F9075}">
      <dsp:nvSpPr>
        <dsp:cNvPr id="0" name=""/>
        <dsp:cNvSpPr/>
      </dsp:nvSpPr>
      <dsp:spPr>
        <a:xfrm>
          <a:off x="0" y="2893184"/>
          <a:ext cx="11103684" cy="644744"/>
        </a:xfrm>
        <a:prstGeom prst="rect">
          <a:avLst/>
        </a:prstGeom>
        <a:solidFill>
          <a:schemeClr val="bg1">
            <a:lumMod val="95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latinLnBrk="1">
            <a:lnSpc>
              <a:spcPct val="90000"/>
            </a:lnSpc>
            <a:spcBef>
              <a:spcPct val="0"/>
            </a:spcBef>
            <a:spcAft>
              <a:spcPct val="35000"/>
            </a:spcAft>
            <a:buNone/>
          </a:pPr>
          <a:r>
            <a:rPr lang="en-US" altLang="ko-KR"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15. ~ 2025. 04. 20. </a:t>
          </a:r>
          <a:endParaRPr lang="ko-KR" altLang="en-US"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0" y="2893184"/>
        <a:ext cx="11103684" cy="644744"/>
      </dsp:txXfrm>
    </dsp:sp>
    <dsp:sp modelId="{E786F1DF-FC39-4359-B031-2E97D8E57619}">
      <dsp:nvSpPr>
        <dsp:cNvPr id="0" name=""/>
        <dsp:cNvSpPr/>
      </dsp:nvSpPr>
      <dsp:spPr>
        <a:xfrm rot="10800000">
          <a:off x="0" y="0"/>
          <a:ext cx="11103684" cy="2156337"/>
        </a:xfrm>
        <a:prstGeom prst="upArrowCallout">
          <a:avLst/>
        </a:prstGeom>
        <a:solidFill>
          <a:schemeClr val="tx1"/>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기획</a:t>
          </a:r>
        </a:p>
      </dsp:txBody>
      <dsp:txXfrm rot="-10800000">
        <a:off x="0" y="0"/>
        <a:ext cx="11103684" cy="756874"/>
      </dsp:txXfrm>
    </dsp:sp>
    <dsp:sp modelId="{DB5E5828-7B0A-4BF0-8A40-0B8E0702542E}">
      <dsp:nvSpPr>
        <dsp:cNvPr id="0" name=""/>
        <dsp:cNvSpPr/>
      </dsp:nvSpPr>
      <dsp:spPr>
        <a:xfrm>
          <a:off x="0" y="757877"/>
          <a:ext cx="11103684" cy="644744"/>
        </a:xfrm>
        <a:prstGeom prst="rect">
          <a:avLst/>
        </a:prstGeom>
        <a:solidFill>
          <a:schemeClr val="bg1">
            <a:lumMod val="95000"/>
            <a:alpha val="90000"/>
          </a:schemeClr>
        </a:solidFill>
        <a:ln w="1905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latinLnBrk="1">
            <a:lnSpc>
              <a:spcPct val="90000"/>
            </a:lnSpc>
            <a:spcBef>
              <a:spcPct val="0"/>
            </a:spcBef>
            <a:spcAft>
              <a:spcPct val="35000"/>
            </a:spcAft>
            <a:buNone/>
          </a:pPr>
          <a:r>
            <a:rPr lang="en-US" altLang="ko-KR"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2025. 04. 11. ~ 2025. 04. 14</a:t>
          </a:r>
          <a:endParaRPr lang="ko-KR" altLang="en-US" sz="24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0" y="757877"/>
        <a:ext cx="11103684" cy="6447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ACE60-B9DE-4B32-9AE7-7B037C18781B}">
      <dsp:nvSpPr>
        <dsp:cNvPr id="0" name=""/>
        <dsp:cNvSpPr/>
      </dsp:nvSpPr>
      <dsp:spPr>
        <a:xfrm>
          <a:off x="0" y="2715"/>
          <a:ext cx="1110368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C005C-7FBE-416C-A73C-CB04B961BC3D}">
      <dsp:nvSpPr>
        <dsp:cNvPr id="0" name=""/>
        <dsp:cNvSpPr/>
      </dsp:nvSpPr>
      <dsp:spPr>
        <a:xfrm>
          <a:off x="0" y="2715"/>
          <a:ext cx="2220736" cy="185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완성도 평가</a:t>
          </a:r>
        </a:p>
      </dsp:txBody>
      <dsp:txXfrm>
        <a:off x="0" y="2715"/>
        <a:ext cx="2220736" cy="1852090"/>
      </dsp:txXfrm>
    </dsp:sp>
    <dsp:sp modelId="{4B7FBEF2-E3E1-48DD-86B8-E591C833AA9E}">
      <dsp:nvSpPr>
        <dsp:cNvPr id="0" name=""/>
        <dsp:cNvSpPr/>
      </dsp:nvSpPr>
      <dsp:spPr>
        <a:xfrm>
          <a:off x="2387292" y="45762"/>
          <a:ext cx="8716391" cy="86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8/10</a:t>
          </a:r>
          <a:endPar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2387292" y="45762"/>
        <a:ext cx="8716391" cy="860932"/>
      </dsp:txXfrm>
    </dsp:sp>
    <dsp:sp modelId="{4891F81D-1536-4719-B070-6309A1EA68FE}">
      <dsp:nvSpPr>
        <dsp:cNvPr id="0" name=""/>
        <dsp:cNvSpPr/>
      </dsp:nvSpPr>
      <dsp:spPr>
        <a:xfrm>
          <a:off x="2220736" y="906695"/>
          <a:ext cx="888294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59EB69-7CEF-42DE-81F8-2AF32BD25AB6}">
      <dsp:nvSpPr>
        <dsp:cNvPr id="0" name=""/>
        <dsp:cNvSpPr/>
      </dsp:nvSpPr>
      <dsp:spPr>
        <a:xfrm>
          <a:off x="2387292" y="949741"/>
          <a:ext cx="8716391" cy="86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목표했던 기능 대부분 구현했으나</a:t>
          </a:r>
          <a:r>
            <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자잘한 버그 존재</a:t>
          </a:r>
          <a:endParaRPr lang="en-US"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2387292" y="949741"/>
        <a:ext cx="8716391" cy="860932"/>
      </dsp:txXfrm>
    </dsp:sp>
    <dsp:sp modelId="{4336AA7F-B82A-47EE-8745-39162E94E0AE}">
      <dsp:nvSpPr>
        <dsp:cNvPr id="0" name=""/>
        <dsp:cNvSpPr/>
      </dsp:nvSpPr>
      <dsp:spPr>
        <a:xfrm>
          <a:off x="2220736" y="1810674"/>
          <a:ext cx="888294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C92706-8A01-40FB-9046-8CADCB5E2E20}">
      <dsp:nvSpPr>
        <dsp:cNvPr id="0" name=""/>
        <dsp:cNvSpPr/>
      </dsp:nvSpPr>
      <dsp:spPr>
        <a:xfrm>
          <a:off x="0" y="1854806"/>
          <a:ext cx="1110368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34920-D08D-465B-9EF3-BC96BC4EB1A7}">
      <dsp:nvSpPr>
        <dsp:cNvPr id="0" name=""/>
        <dsp:cNvSpPr/>
      </dsp:nvSpPr>
      <dsp:spPr>
        <a:xfrm>
          <a:off x="0" y="1854806"/>
          <a:ext cx="2220736" cy="185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강점</a:t>
          </a:r>
        </a:p>
      </dsp:txBody>
      <dsp:txXfrm>
        <a:off x="0" y="1854806"/>
        <a:ext cx="2220736" cy="1852090"/>
      </dsp:txXfrm>
    </dsp:sp>
    <dsp:sp modelId="{32B42331-59A8-43C9-88F6-F71455B73050}">
      <dsp:nvSpPr>
        <dsp:cNvPr id="0" name=""/>
        <dsp:cNvSpPr/>
      </dsp:nvSpPr>
      <dsp:spPr>
        <a:xfrm>
          <a:off x="2387292" y="1938910"/>
          <a:ext cx="8716391" cy="168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웹 </a:t>
          </a:r>
          <a:r>
            <a:rPr lang="ko-KR" altLang="en-US" sz="2000" kern="12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사이트로서의</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기본적인 기능 대부분 구현되어 있음</a:t>
          </a:r>
        </a:p>
      </dsp:txBody>
      <dsp:txXfrm>
        <a:off x="2387292" y="1938910"/>
        <a:ext cx="8716391" cy="1682074"/>
      </dsp:txXfrm>
    </dsp:sp>
    <dsp:sp modelId="{95AB3CF8-FCDA-4215-BFFF-170A9B1EDD86}">
      <dsp:nvSpPr>
        <dsp:cNvPr id="0" name=""/>
        <dsp:cNvSpPr/>
      </dsp:nvSpPr>
      <dsp:spPr>
        <a:xfrm>
          <a:off x="2220736" y="3620985"/>
          <a:ext cx="888294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C9AA52-AF5A-40DF-B9AB-BE8874684199}">
      <dsp:nvSpPr>
        <dsp:cNvPr id="0" name=""/>
        <dsp:cNvSpPr/>
      </dsp:nvSpPr>
      <dsp:spPr>
        <a:xfrm>
          <a:off x="0" y="3706897"/>
          <a:ext cx="1110368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D706F-5BAF-47B9-9970-399002C606DD}">
      <dsp:nvSpPr>
        <dsp:cNvPr id="0" name=""/>
        <dsp:cNvSpPr/>
      </dsp:nvSpPr>
      <dsp:spPr>
        <a:xfrm>
          <a:off x="0" y="3706897"/>
          <a:ext cx="2220736" cy="185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latinLnBrk="1">
            <a:lnSpc>
              <a:spcPct val="90000"/>
            </a:lnSpc>
            <a:spcBef>
              <a:spcPct val="0"/>
            </a:spcBef>
            <a:spcAft>
              <a:spcPct val="35000"/>
            </a:spcAft>
            <a:buNone/>
          </a:pPr>
          <a:r>
            <a:rPr lang="ko-KR" altLang="en-US" sz="3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개선점</a:t>
          </a:r>
        </a:p>
      </dsp:txBody>
      <dsp:txXfrm>
        <a:off x="0" y="3706897"/>
        <a:ext cx="2220736" cy="1852090"/>
      </dsp:txXfrm>
    </dsp:sp>
    <dsp:sp modelId="{42229AD1-7A7F-4E5B-ADB1-EA58DD2B3D12}">
      <dsp:nvSpPr>
        <dsp:cNvPr id="0" name=""/>
        <dsp:cNvSpPr/>
      </dsp:nvSpPr>
      <dsp:spPr>
        <a:xfrm>
          <a:off x="2387292" y="3749944"/>
          <a:ext cx="8712033" cy="86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파일 업로드나 투표 기능 등 세부적인 기능이 부족해 다소 아쉬움</a:t>
          </a:r>
          <a:endParaRPr lang="ko-KR"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2387292" y="3749944"/>
        <a:ext cx="8712033" cy="860932"/>
      </dsp:txXfrm>
    </dsp:sp>
    <dsp:sp modelId="{1C68072B-A86B-4496-B752-B49A14D393DE}">
      <dsp:nvSpPr>
        <dsp:cNvPr id="0" name=""/>
        <dsp:cNvSpPr/>
      </dsp:nvSpPr>
      <dsp:spPr>
        <a:xfrm>
          <a:off x="2220736" y="4610876"/>
          <a:ext cx="888294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35BB4F-90CE-4957-BD0E-A85B9EB7034A}">
      <dsp:nvSpPr>
        <dsp:cNvPr id="0" name=""/>
        <dsp:cNvSpPr/>
      </dsp:nvSpPr>
      <dsp:spPr>
        <a:xfrm>
          <a:off x="2387292" y="4653923"/>
          <a:ext cx="8712033" cy="86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latinLnBrk="1">
            <a:lnSpc>
              <a:spcPct val="90000"/>
            </a:lnSpc>
            <a:spcBef>
              <a:spcPct val="0"/>
            </a:spcBef>
            <a:spcAft>
              <a:spcPct val="35000"/>
            </a:spcAft>
            <a:buNone/>
          </a:pP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사용자를 위한 </a:t>
          </a:r>
          <a:r>
            <a:rPr lang="ko-KR" altLang="en-US" sz="2000" kern="12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챗봇이</a:t>
          </a:r>
          <a:r>
            <a:rPr lang="ko-KR" altLang="en-US"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있었으면 좋았을 듯</a:t>
          </a:r>
          <a:endParaRPr lang="ko-KR" altLang="ko-KR" sz="2000" kern="12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dsp:txBody>
      <dsp:txXfrm>
        <a:off x="2387292" y="4653923"/>
        <a:ext cx="8712033" cy="860932"/>
      </dsp:txXfrm>
    </dsp:sp>
    <dsp:sp modelId="{4F09C8F3-431D-4619-A17C-A1BD2E076C5D}">
      <dsp:nvSpPr>
        <dsp:cNvPr id="0" name=""/>
        <dsp:cNvSpPr/>
      </dsp:nvSpPr>
      <dsp:spPr>
        <a:xfrm>
          <a:off x="2220736" y="5514856"/>
          <a:ext cx="8882947"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92601-5E3A-42C0-809F-9E95F1F58027}" type="datetimeFigureOut">
              <a:rPr lang="ko-KR" altLang="en-US" smtClean="0"/>
              <a:t>2025-04-23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48C5A-E0C0-4CB8-8ADB-77EBE5487B65}" type="slidenum">
              <a:rPr lang="ko-KR" altLang="en-US" smtClean="0"/>
              <a:t>‹#›</a:t>
            </a:fld>
            <a:endParaRPr lang="ko-KR" altLang="en-US"/>
          </a:p>
        </p:txBody>
      </p:sp>
    </p:spTree>
    <p:extLst>
      <p:ext uri="{BB962C8B-B14F-4D97-AF65-F5344CB8AC3E}">
        <p14:creationId xmlns:p14="http://schemas.microsoft.com/office/powerpoint/2010/main" val="24134419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E348C5A-E0C0-4CB8-8ADB-77EBE5487B65}" type="slidenum">
              <a:rPr lang="ko-KR" altLang="en-US" smtClean="0"/>
              <a:t>19</a:t>
            </a:fld>
            <a:endParaRPr lang="ko-KR" altLang="en-US"/>
          </a:p>
        </p:txBody>
      </p:sp>
    </p:spTree>
    <p:extLst>
      <p:ext uri="{BB962C8B-B14F-4D97-AF65-F5344CB8AC3E}">
        <p14:creationId xmlns:p14="http://schemas.microsoft.com/office/powerpoint/2010/main" val="271139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E348C5A-E0C0-4CB8-8ADB-77EBE5487B65}" type="slidenum">
              <a:rPr lang="ko-KR" altLang="en-US" smtClean="0"/>
              <a:t>27</a:t>
            </a:fld>
            <a:endParaRPr lang="ko-KR" altLang="en-US"/>
          </a:p>
        </p:txBody>
      </p:sp>
    </p:spTree>
    <p:extLst>
      <p:ext uri="{BB962C8B-B14F-4D97-AF65-F5344CB8AC3E}">
        <p14:creationId xmlns:p14="http://schemas.microsoft.com/office/powerpoint/2010/main" val="273203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E68B54-E84F-B6B2-01C6-19E09F51D2F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0455887-D0CA-FE41-5A22-35C9A2A54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AC9397C-6D97-27D2-3927-681AA0AD731A}"/>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85BA297E-BC9A-CC76-EBD4-5DDD99D575A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F154808-4068-BDCD-168F-AE9160840C9D}"/>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424379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4A9A96-D632-2026-081B-03EC0A3384F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EA7C230-535D-3E0E-ED38-5D46FC2AB34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FE8322-D211-41A9-2A73-CACF4BA15A73}"/>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F5FC866B-815F-93DF-2640-4265C79C6CB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A2C2B86-5853-0191-815C-20BE52E75056}"/>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65768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FFB1D6C-725C-FD6E-724D-8D7E552D46C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4A84A5E-703C-7AF3-1A5A-571D1B7EECC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65DBBF1-4EB0-D78D-38E3-E8D08C748560}"/>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73FA8378-6A2E-A6DD-883D-2B9FF90D36B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AAC74B-27A1-2BE9-3D52-65237F6DD089}"/>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66949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F4D8BF-C0C0-7170-A43C-BC92064D29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B894C2F-6AC1-A617-E7E1-0C20D5BE770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066170E-EB41-1D26-C312-927480ED6AB9}"/>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3C1EB049-995F-2B61-53A7-7A0FC6D40ED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529E83C-8F64-64DB-C752-49B88F19E2F0}"/>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2552792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AC05B6-A8B5-46D2-C5C5-6E10EED1B73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9BD7CA5-8887-C287-FDD2-E9A4366396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98F3593-6451-3335-D18B-BFC743CD1F44}"/>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75866075-701A-A229-737E-457D735543B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C591A3E-922D-EEBD-300D-0D827AFAE0F0}"/>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88447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D3857F-F75A-CEEA-9D2E-D604483CD4F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E8B90F0-B89B-C6AC-13AB-0DDA290BDB5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EDF6B55-E497-0D1C-6368-EE7250FE7BE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5A564F6-06AE-5C91-43D9-4339B1DAED2D}"/>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6" name="바닥글 개체 틀 5">
            <a:extLst>
              <a:ext uri="{FF2B5EF4-FFF2-40B4-BE49-F238E27FC236}">
                <a16:creationId xmlns:a16="http://schemas.microsoft.com/office/drawing/2014/main" id="{2E1E9DDF-8F38-AE98-F24E-0AB4518E31B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860035-D510-8960-1D39-AC539517B471}"/>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394468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8EDEBB-3687-02FD-114E-AB1E9EFF91F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5F12D6A-D296-2F31-C307-5E6F75130D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D48863E-BE15-C331-1ED7-6E5A84EC4C9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C2F042E-8F32-4698-C0DC-932F737C7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835A4D4-4249-4931-EEA5-3CFF976C1CA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95D9D3BE-8E31-18C8-4C84-16961BF9555B}"/>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8" name="바닥글 개체 틀 7">
            <a:extLst>
              <a:ext uri="{FF2B5EF4-FFF2-40B4-BE49-F238E27FC236}">
                <a16:creationId xmlns:a16="http://schemas.microsoft.com/office/drawing/2014/main" id="{F9252CA9-8CCC-A392-695F-B18B6195D1F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B0349CF-2A8C-0773-3E7F-131CB4CC0D01}"/>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4199390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EE5091-FABA-E70D-239B-40766BA69D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F9CE15E-822A-6F50-3F4B-F9667B7C8258}"/>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4" name="바닥글 개체 틀 3">
            <a:extLst>
              <a:ext uri="{FF2B5EF4-FFF2-40B4-BE49-F238E27FC236}">
                <a16:creationId xmlns:a16="http://schemas.microsoft.com/office/drawing/2014/main" id="{F4CDB88C-7E43-108A-B429-53063D33630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B77ED8F-D556-63DD-F874-14E834100DB6}"/>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238651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B288DEC-49B7-5588-A005-E1E3BBB4F2C3}"/>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3" name="바닥글 개체 틀 2">
            <a:extLst>
              <a:ext uri="{FF2B5EF4-FFF2-40B4-BE49-F238E27FC236}">
                <a16:creationId xmlns:a16="http://schemas.microsoft.com/office/drawing/2014/main" id="{EF017192-5EB2-B2E7-8085-69F133C9A97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4737E80-7CA9-F48F-A4A8-4ACF6A9C1F22}"/>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123230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A4A8E8-2020-5E44-0D7C-46A17EAB4BA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B4BFDD4-E5B1-779B-E8B8-F9CC44EFA7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8ACE6AE-1BCC-22D3-01DB-0ED8AA385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21BED8E-CA5A-2A07-7A99-A1092AD62FD6}"/>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6" name="바닥글 개체 틀 5">
            <a:extLst>
              <a:ext uri="{FF2B5EF4-FFF2-40B4-BE49-F238E27FC236}">
                <a16:creationId xmlns:a16="http://schemas.microsoft.com/office/drawing/2014/main" id="{41BCEEDA-A938-15B2-00A2-C39B5F829E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56CC6C1-DBB9-B690-8B7A-C8988E1A99CD}"/>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10467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11C69C-2A23-2951-DECF-A3BB5E47183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DCFA1C5-73AE-D595-DAE1-9A4B4134F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77356CF-BAA3-09CB-44F2-321BF3F1F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7CDD340-932B-6500-CCEC-0F1EC27E9BDA}"/>
              </a:ext>
            </a:extLst>
          </p:cNvPr>
          <p:cNvSpPr>
            <a:spLocks noGrp="1"/>
          </p:cNvSpPr>
          <p:nvPr>
            <p:ph type="dt" sz="half" idx="10"/>
          </p:nvPr>
        </p:nvSpPr>
        <p:spPr/>
        <p:txBody>
          <a:bodyPr/>
          <a:lstStyle/>
          <a:p>
            <a:fld id="{453EF1E2-478B-4F5A-B2ED-CD6015B44B9E}" type="datetimeFigureOut">
              <a:rPr lang="ko-KR" altLang="en-US" smtClean="0"/>
              <a:t>2025-04-23</a:t>
            </a:fld>
            <a:endParaRPr lang="ko-KR" altLang="en-US"/>
          </a:p>
        </p:txBody>
      </p:sp>
      <p:sp>
        <p:nvSpPr>
          <p:cNvPr id="6" name="바닥글 개체 틀 5">
            <a:extLst>
              <a:ext uri="{FF2B5EF4-FFF2-40B4-BE49-F238E27FC236}">
                <a16:creationId xmlns:a16="http://schemas.microsoft.com/office/drawing/2014/main" id="{EC45636C-6B84-D67A-3FA1-5ADC8402694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51089F-5B6A-916F-FF45-86CDB783A8CB}"/>
              </a:ext>
            </a:extLst>
          </p:cNvPr>
          <p:cNvSpPr>
            <a:spLocks noGrp="1"/>
          </p:cNvSpPr>
          <p:nvPr>
            <p:ph type="sldNum" sz="quarter" idx="12"/>
          </p:nvPr>
        </p:nvSpPr>
        <p:spPr/>
        <p:txBody>
          <a:body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158017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F5D728B-A19C-14FC-DE5D-CB8E215AA6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7BACF89-9EA5-B436-821E-390D17C8B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B1C085D-9C51-1455-197F-AABE5B52A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3EF1E2-478B-4F5A-B2ED-CD6015B44B9E}" type="datetimeFigureOut">
              <a:rPr lang="ko-KR" altLang="en-US" smtClean="0"/>
              <a:t>2025-04-23</a:t>
            </a:fld>
            <a:endParaRPr lang="ko-KR" altLang="en-US"/>
          </a:p>
        </p:txBody>
      </p:sp>
      <p:sp>
        <p:nvSpPr>
          <p:cNvPr id="5" name="바닥글 개체 틀 4">
            <a:extLst>
              <a:ext uri="{FF2B5EF4-FFF2-40B4-BE49-F238E27FC236}">
                <a16:creationId xmlns:a16="http://schemas.microsoft.com/office/drawing/2014/main" id="{2999A736-0CBC-E348-4B1E-86F6A8D88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1760F50-2736-8007-D6C6-624397DA6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FCEB91-2FEA-42A4-8684-C673273F4052}" type="slidenum">
              <a:rPr lang="ko-KR" altLang="en-US" smtClean="0"/>
              <a:t>‹#›</a:t>
            </a:fld>
            <a:endParaRPr lang="ko-KR" altLang="en-US"/>
          </a:p>
        </p:txBody>
      </p:sp>
    </p:spTree>
    <p:extLst>
      <p:ext uri="{BB962C8B-B14F-4D97-AF65-F5344CB8AC3E}">
        <p14:creationId xmlns:p14="http://schemas.microsoft.com/office/powerpoint/2010/main" val="428694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326FC6F-6F2E-A018-BEEC-CE2274AEBEA6}"/>
              </a:ext>
            </a:extLst>
          </p:cNvPr>
          <p:cNvSpPr>
            <a:spLocks noGrp="1"/>
          </p:cNvSpPr>
          <p:nvPr>
            <p:ph type="ctrTitle"/>
          </p:nvPr>
        </p:nvSpPr>
        <p:spPr>
          <a:xfrm>
            <a:off x="1113810" y="2960716"/>
            <a:ext cx="4036334" cy="2387600"/>
          </a:xfrm>
        </p:spPr>
        <p:txBody>
          <a:bodyPr anchor="t">
            <a:normAutofit/>
          </a:bodyPr>
          <a:lstStyle/>
          <a:p>
            <a:pPr algn="l"/>
            <a:r>
              <a:rPr lang="ko-KR" altLang="en-US" sz="36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에이콘</a:t>
            </a:r>
            <a:r>
              <a:rPr lang="ko-KR" altLang="en-US" sz="36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프로그래머스</a:t>
            </a:r>
            <a:br>
              <a:rPr lang="en-US" altLang="ko-KR"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br>
            <a:r>
              <a:rPr lang="en-US" altLang="ko-KR" sz="2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WEB</a:t>
            </a:r>
            <a:r>
              <a:rPr lang="ko-KR" altLang="en-US" sz="2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en-US" altLang="ko-KR" sz="2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Project</a:t>
            </a:r>
            <a:endParaRPr lang="ko-KR" altLang="en-US" sz="2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3" name="부제목 2">
            <a:extLst>
              <a:ext uri="{FF2B5EF4-FFF2-40B4-BE49-F238E27FC236}">
                <a16:creationId xmlns:a16="http://schemas.microsoft.com/office/drawing/2014/main" id="{57576DF6-2629-9020-2E01-EEF18080E599}"/>
              </a:ext>
            </a:extLst>
          </p:cNvPr>
          <p:cNvSpPr>
            <a:spLocks noGrp="1"/>
          </p:cNvSpPr>
          <p:nvPr>
            <p:ph type="subTitle" idx="1"/>
          </p:nvPr>
        </p:nvSpPr>
        <p:spPr>
          <a:xfrm>
            <a:off x="1113809" y="953037"/>
            <a:ext cx="4036333" cy="1709849"/>
          </a:xfrm>
        </p:spPr>
        <p:txBody>
          <a:bodyPr anchor="b">
            <a:normAutofit/>
          </a:bodyPr>
          <a:lstStyle/>
          <a:p>
            <a:pPr algn="l"/>
            <a:r>
              <a:rPr lang="ko-KR" altLang="en-US" sz="16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에이콘아카데미</a:t>
            </a:r>
            <a:endParaRPr lang="en-US" altLang="ko-KR"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l"/>
            <a:r>
              <a:rPr lang="ko-KR" altLang="en-US"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조장 김민환</a:t>
            </a:r>
            <a:endParaRPr lang="en-US" altLang="ko-KR"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l"/>
            <a:r>
              <a:rPr lang="ko-KR" altLang="en-US"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조원 김유민 </a:t>
            </a:r>
            <a:r>
              <a:rPr lang="ko-KR" altLang="en-US" sz="16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박예린</a:t>
            </a:r>
            <a:r>
              <a:rPr lang="ko-KR" altLang="en-US"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이정호 </a:t>
            </a:r>
            <a:r>
              <a:rPr lang="ko-KR" altLang="en-US" sz="16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정연수</a:t>
            </a:r>
            <a:endParaRPr lang="ko-KR" altLang="en-US" sz="16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descr="상징, 원, 로고, 그래픽이(가) 표시된 사진&#10;&#10;AI가 생성한 콘텐츠는 부정확할 수 있습니다.">
            <a:extLst>
              <a:ext uri="{FF2B5EF4-FFF2-40B4-BE49-F238E27FC236}">
                <a16:creationId xmlns:a16="http://schemas.microsoft.com/office/drawing/2014/main" id="{2EBA9939-12A6-6436-51F3-F0BD83091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6305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0B19-22E7-F94D-B376-C8F349809F6B}"/>
            </a:ext>
          </a:extLst>
        </p:cNvPr>
        <p:cNvGrpSpPr/>
        <p:nvPr/>
      </p:nvGrpSpPr>
      <p:grpSpPr>
        <a:xfrm>
          <a:off x="0" y="0"/>
          <a:ext cx="0" cy="0"/>
          <a:chOff x="0" y="0"/>
          <a:chExt cx="0" cy="0"/>
        </a:xfrm>
      </p:grpSpPr>
      <p:graphicFrame>
        <p:nvGraphicFramePr>
          <p:cNvPr id="2" name="다이어그램 1">
            <a:extLst>
              <a:ext uri="{FF2B5EF4-FFF2-40B4-BE49-F238E27FC236}">
                <a16:creationId xmlns:a16="http://schemas.microsoft.com/office/drawing/2014/main" id="{26A7AA46-F2F1-C9C7-D82F-A3F8F9B1ADEA}"/>
              </a:ext>
            </a:extLst>
          </p:cNvPr>
          <p:cNvGraphicFramePr/>
          <p:nvPr>
            <p:extLst>
              <p:ext uri="{D42A27DB-BD31-4B8C-83A1-F6EECF244321}">
                <p14:modId xmlns:p14="http://schemas.microsoft.com/office/powerpoint/2010/main" val="1391953037"/>
              </p:ext>
            </p:extLst>
          </p:nvPr>
        </p:nvGraphicFramePr>
        <p:xfrm>
          <a:off x="544158" y="591670"/>
          <a:ext cx="11103684" cy="5674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12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ADC84-DAC4-9C4D-9532-41BD7F296CD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466C730-5E4F-BBCC-6376-7939195BA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3D9A4F-794E-3204-DCFD-DD6D2224A5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60E9BF4E-34F5-CEF3-4723-14D99F0EB8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47FCA8B-8F7C-8EF4-4A81-87FDB563D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88BE915B-AA4A-7DB2-A3A6-F18AB6F8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74D8FE6-E991-4D02-047A-3E8576FF2E5F}"/>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기획안</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7617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8C5EE-98A2-827C-07C4-5146B5B803CE}"/>
            </a:ext>
          </a:extLst>
        </p:cNvPr>
        <p:cNvGrpSpPr/>
        <p:nvPr/>
      </p:nvGrpSpPr>
      <p:grpSpPr>
        <a:xfrm>
          <a:off x="0" y="0"/>
          <a:ext cx="0" cy="0"/>
          <a:chOff x="0" y="0"/>
          <a:chExt cx="0" cy="0"/>
        </a:xfrm>
      </p:grpSpPr>
      <p:pic>
        <p:nvPicPr>
          <p:cNvPr id="6" name="그림 5" descr="텍스트, 도표, 번호, 평행이(가) 표시된 사진&#10;&#10;AI가 생성한 콘텐츠는 부정확할 수 있습니다.">
            <a:extLst>
              <a:ext uri="{FF2B5EF4-FFF2-40B4-BE49-F238E27FC236}">
                <a16:creationId xmlns:a16="http://schemas.microsoft.com/office/drawing/2014/main" id="{F53C3C21-E706-FD88-A20A-98634005B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49" y="166743"/>
            <a:ext cx="11108751" cy="5305201"/>
          </a:xfrm>
          <a:prstGeom prst="rect">
            <a:avLst/>
          </a:prstGeom>
        </p:spPr>
      </p:pic>
      <p:sp>
        <p:nvSpPr>
          <p:cNvPr id="7" name="직사각형 6">
            <a:extLst>
              <a:ext uri="{FF2B5EF4-FFF2-40B4-BE49-F238E27FC236}">
                <a16:creationId xmlns:a16="http://schemas.microsoft.com/office/drawing/2014/main" id="{B6A2B455-C8F6-1918-A1AF-812B5C56B226}"/>
              </a:ext>
            </a:extLst>
          </p:cNvPr>
          <p:cNvSpPr/>
          <p:nvPr/>
        </p:nvSpPr>
        <p:spPr>
          <a:xfrm>
            <a:off x="724349" y="584140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데이터베이스 </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ERD</a:t>
            </a:r>
            <a:endPar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168497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C807-7DC9-0F8A-D366-B82FB8E33DA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0FB475D-A7C9-9FC4-C596-475E5D2751FA}"/>
              </a:ext>
            </a:extLst>
          </p:cNvPr>
          <p:cNvSpPr/>
          <p:nvPr/>
        </p:nvSpPr>
        <p:spPr>
          <a:xfrm>
            <a:off x="724349" y="584140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클래스 다이어그램</a:t>
            </a:r>
          </a:p>
        </p:txBody>
      </p:sp>
      <p:pic>
        <p:nvPicPr>
          <p:cNvPr id="5" name="그림 4" descr="텍스트, 도표, 흑백, 평면도이(가) 표시된 사진&#10;&#10;AI가 생성한 콘텐츠는 부정확할 수 있습니다.">
            <a:extLst>
              <a:ext uri="{FF2B5EF4-FFF2-40B4-BE49-F238E27FC236}">
                <a16:creationId xmlns:a16="http://schemas.microsoft.com/office/drawing/2014/main" id="{683864D0-80C9-D25A-D51F-179D91129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98" y="166743"/>
            <a:ext cx="10274603" cy="5674660"/>
          </a:xfrm>
          <a:prstGeom prst="rect">
            <a:avLst/>
          </a:prstGeom>
        </p:spPr>
      </p:pic>
    </p:spTree>
    <p:extLst>
      <p:ext uri="{BB962C8B-B14F-4D97-AF65-F5344CB8AC3E}">
        <p14:creationId xmlns:p14="http://schemas.microsoft.com/office/powerpoint/2010/main" val="56879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D2DEE-2776-0096-0837-51752B4C01B3}"/>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0DE456F-10F4-8645-CE04-DCDEE0CDBD69}"/>
              </a:ext>
            </a:extLst>
          </p:cNvPr>
          <p:cNvSpPr/>
          <p:nvPr/>
        </p:nvSpPr>
        <p:spPr>
          <a:xfrm>
            <a:off x="724349" y="584140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전체 다이어그램</a:t>
            </a:r>
          </a:p>
        </p:txBody>
      </p:sp>
      <p:pic>
        <p:nvPicPr>
          <p:cNvPr id="11" name="그림 10">
            <a:extLst>
              <a:ext uri="{FF2B5EF4-FFF2-40B4-BE49-F238E27FC236}">
                <a16:creationId xmlns:a16="http://schemas.microsoft.com/office/drawing/2014/main" id="{1A55AC4E-F299-2824-7892-9B245E080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5437"/>
            <a:ext cx="12192000" cy="2587126"/>
          </a:xfrm>
          <a:prstGeom prst="rect">
            <a:avLst/>
          </a:prstGeom>
        </p:spPr>
      </p:pic>
    </p:spTree>
    <p:extLst>
      <p:ext uri="{BB962C8B-B14F-4D97-AF65-F5344CB8AC3E}">
        <p14:creationId xmlns:p14="http://schemas.microsoft.com/office/powerpoint/2010/main" val="93091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6EF227-6B78-3984-3CA0-EC5EF3A5362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E320B02-E1AF-582C-C1FF-5569256FD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8433D7-8F46-CADA-106F-F6F4450D9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B9EEF916-48EA-0CF7-7FF4-49D2D65506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3E26F6-E132-95CC-069A-38266C118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460F93D-CE18-C5BD-59B5-8265A2A1E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7738ABC-074B-0BE0-E6A0-D43A5D08937B}"/>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메인  </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208914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8C43A-E80B-ACDD-F006-149B07811C79}"/>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B60C524-97CA-B2BA-C983-2D65DAEBD776}"/>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A2AAC1A-39C6-BC59-C3C9-1D490940DCD9}"/>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328BEC5-18CB-8164-7118-BBD8104CF1CC}"/>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32D8706-4B51-A035-E564-7E5CB1004344}"/>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메인 페이지</a:t>
            </a:r>
          </a:p>
        </p:txBody>
      </p:sp>
      <p:pic>
        <p:nvPicPr>
          <p:cNvPr id="12" name="그림 11" descr="텍스트, 스크린샷, 컴퓨터, 노트북이(가) 표시된 사진&#10;&#10;AI가 생성한 콘텐츠는 부정확할 수 있습니다.">
            <a:extLst>
              <a:ext uri="{FF2B5EF4-FFF2-40B4-BE49-F238E27FC236}">
                <a16:creationId xmlns:a16="http://schemas.microsoft.com/office/drawing/2014/main" id="{D2E2FB55-CF43-C4D2-31D3-2F1D530B2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308" y="1204375"/>
            <a:ext cx="10036885" cy="3631489"/>
          </a:xfrm>
          <a:prstGeom prst="rect">
            <a:avLst/>
          </a:prstGeom>
        </p:spPr>
      </p:pic>
      <p:sp>
        <p:nvSpPr>
          <p:cNvPr id="13" name="직사각형 12">
            <a:extLst>
              <a:ext uri="{FF2B5EF4-FFF2-40B4-BE49-F238E27FC236}">
                <a16:creationId xmlns:a16="http://schemas.microsoft.com/office/drawing/2014/main" id="{F4894EB6-1303-481E-DD35-ED826B1AAEE6}"/>
              </a:ext>
            </a:extLst>
          </p:cNvPr>
          <p:cNvSpPr/>
          <p:nvPr/>
        </p:nvSpPr>
        <p:spPr>
          <a:xfrm>
            <a:off x="4018877" y="3786086"/>
            <a:ext cx="4331746" cy="10497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a:extLst>
              <a:ext uri="{FF2B5EF4-FFF2-40B4-BE49-F238E27FC236}">
                <a16:creationId xmlns:a16="http://schemas.microsoft.com/office/drawing/2014/main" id="{4BD362DA-1D9C-3B4B-C659-2BC72A2EFBD8}"/>
              </a:ext>
            </a:extLst>
          </p:cNvPr>
          <p:cNvSpPr txBox="1">
            <a:spLocks/>
          </p:cNvSpPr>
          <p:nvPr/>
        </p:nvSpPr>
        <p:spPr>
          <a:xfrm>
            <a:off x="3969572" y="4921460"/>
            <a:ext cx="4381051"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클릭 시 페이지 이동</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 name="직사각형 14">
            <a:extLst>
              <a:ext uri="{FF2B5EF4-FFF2-40B4-BE49-F238E27FC236}">
                <a16:creationId xmlns:a16="http://schemas.microsoft.com/office/drawing/2014/main" id="{9F90CB3C-673B-3BF0-2870-BAE67454B9F4}"/>
              </a:ext>
            </a:extLst>
          </p:cNvPr>
          <p:cNvSpPr/>
          <p:nvPr/>
        </p:nvSpPr>
        <p:spPr>
          <a:xfrm>
            <a:off x="4765638" y="2016151"/>
            <a:ext cx="2883049" cy="7338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1CB4BFA3-C33F-EECA-71C1-520887C78FFA}"/>
              </a:ext>
            </a:extLst>
          </p:cNvPr>
          <p:cNvSpPr txBox="1">
            <a:spLocks/>
          </p:cNvSpPr>
          <p:nvPr/>
        </p:nvSpPr>
        <p:spPr>
          <a:xfrm>
            <a:off x="4080734" y="2707596"/>
            <a:ext cx="4252855"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퀴즈 목록 페이지 이동</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pic>
        <p:nvPicPr>
          <p:cNvPr id="18" name="그림 17" descr="텍스트, 스크린샷, 시계, 디자인이(가) 표시된 사진&#10;&#10;AI가 생성한 콘텐츠는 부정확할 수 있습니다.">
            <a:extLst>
              <a:ext uri="{FF2B5EF4-FFF2-40B4-BE49-F238E27FC236}">
                <a16:creationId xmlns:a16="http://schemas.microsoft.com/office/drawing/2014/main" id="{E392597A-48F6-3214-8AD0-794D0C388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308" y="5452612"/>
            <a:ext cx="6042214" cy="1405388"/>
          </a:xfrm>
          <a:prstGeom prst="rect">
            <a:avLst/>
          </a:prstGeom>
        </p:spPr>
      </p:pic>
      <p:sp>
        <p:nvSpPr>
          <p:cNvPr id="19" name="직사각형 18">
            <a:extLst>
              <a:ext uri="{FF2B5EF4-FFF2-40B4-BE49-F238E27FC236}">
                <a16:creationId xmlns:a16="http://schemas.microsoft.com/office/drawing/2014/main" id="{22C8FBFF-871D-C0F8-B0E6-F016136531C0}"/>
              </a:ext>
            </a:extLst>
          </p:cNvPr>
          <p:cNvSpPr/>
          <p:nvPr/>
        </p:nvSpPr>
        <p:spPr>
          <a:xfrm>
            <a:off x="1166307" y="1193438"/>
            <a:ext cx="10036885" cy="24048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제목 1">
            <a:extLst>
              <a:ext uri="{FF2B5EF4-FFF2-40B4-BE49-F238E27FC236}">
                <a16:creationId xmlns:a16="http://schemas.microsoft.com/office/drawing/2014/main" id="{79CA2712-D304-9D57-0DC6-E7CA4FDF97CC}"/>
              </a:ext>
            </a:extLst>
          </p:cNvPr>
          <p:cNvSpPr txBox="1">
            <a:spLocks/>
          </p:cNvSpPr>
          <p:nvPr/>
        </p:nvSpPr>
        <p:spPr>
          <a:xfrm>
            <a:off x="1166306" y="1220364"/>
            <a:ext cx="10036886"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슬라이드</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1" name="제목 1">
            <a:extLst>
              <a:ext uri="{FF2B5EF4-FFF2-40B4-BE49-F238E27FC236}">
                <a16:creationId xmlns:a16="http://schemas.microsoft.com/office/drawing/2014/main" id="{6DCC14AF-A294-BDAF-D2C1-5CCB229751E7}"/>
              </a:ext>
            </a:extLst>
          </p:cNvPr>
          <p:cNvSpPr txBox="1">
            <a:spLocks/>
          </p:cNvSpPr>
          <p:nvPr/>
        </p:nvSpPr>
        <p:spPr>
          <a:xfrm>
            <a:off x="1166307" y="5452612"/>
            <a:ext cx="6042215" cy="4856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슬라이드 </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p>
        </p:txBody>
      </p:sp>
      <p:sp>
        <p:nvSpPr>
          <p:cNvPr id="22" name="직사각형 21">
            <a:extLst>
              <a:ext uri="{FF2B5EF4-FFF2-40B4-BE49-F238E27FC236}">
                <a16:creationId xmlns:a16="http://schemas.microsoft.com/office/drawing/2014/main" id="{EBB2603F-9B0D-0F92-7E50-B94BF1D0ACF3}"/>
              </a:ext>
            </a:extLst>
          </p:cNvPr>
          <p:cNvSpPr/>
          <p:nvPr/>
        </p:nvSpPr>
        <p:spPr>
          <a:xfrm>
            <a:off x="1166306" y="5413332"/>
            <a:ext cx="6042214" cy="14446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739966C-04A9-4644-E030-AF202897EFE4}"/>
              </a:ext>
            </a:extLst>
          </p:cNvPr>
          <p:cNvSpPr/>
          <p:nvPr/>
        </p:nvSpPr>
        <p:spPr>
          <a:xfrm>
            <a:off x="3313355" y="5916706"/>
            <a:ext cx="1775012" cy="4856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D2863F14-5F2F-00F3-D5A8-28A9C29E8FA7}"/>
              </a:ext>
            </a:extLst>
          </p:cNvPr>
          <p:cNvSpPr txBox="1">
            <a:spLocks/>
          </p:cNvSpPr>
          <p:nvPr/>
        </p:nvSpPr>
        <p:spPr>
          <a:xfrm>
            <a:off x="2074433" y="6399193"/>
            <a:ext cx="4252855"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페이지 이동</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cxnSp>
        <p:nvCxnSpPr>
          <p:cNvPr id="26" name="직선 화살표 연결선 25">
            <a:extLst>
              <a:ext uri="{FF2B5EF4-FFF2-40B4-BE49-F238E27FC236}">
                <a16:creationId xmlns:a16="http://schemas.microsoft.com/office/drawing/2014/main" id="{5C4F35DA-FB86-69D3-D08C-78923D20B619}"/>
              </a:ext>
            </a:extLst>
          </p:cNvPr>
          <p:cNvCxnSpPr/>
          <p:nvPr/>
        </p:nvCxnSpPr>
        <p:spPr>
          <a:xfrm>
            <a:off x="2259106" y="3598308"/>
            <a:ext cx="0" cy="181502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473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 스크린샷, 웹 페이지, 소프트웨어이(가) 표시된 사진&#10;&#10;AI가 생성한 콘텐츠는 부정확할 수 있습니다.">
            <a:extLst>
              <a:ext uri="{FF2B5EF4-FFF2-40B4-BE49-F238E27FC236}">
                <a16:creationId xmlns:a16="http://schemas.microsoft.com/office/drawing/2014/main" id="{6E496CA8-7707-DA0D-3775-C9FB19574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084275" cy="4846899"/>
          </a:xfrm>
          <a:prstGeom prst="rect">
            <a:avLst/>
          </a:prstGeom>
        </p:spPr>
      </p:pic>
      <p:pic>
        <p:nvPicPr>
          <p:cNvPr id="7" name="그림 6" descr="텍스트, 폰트, 스크린샷, 라인이(가) 표시된 사진&#10;&#10;AI가 생성한 콘텐츠는 부정확할 수 있습니다.">
            <a:extLst>
              <a:ext uri="{FF2B5EF4-FFF2-40B4-BE49-F238E27FC236}">
                <a16:creationId xmlns:a16="http://schemas.microsoft.com/office/drawing/2014/main" id="{1D772DB4-3BFF-D816-0AEB-8DE5CE090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275" y="158710"/>
            <a:ext cx="3107725" cy="1497968"/>
          </a:xfrm>
          <a:prstGeom prst="rect">
            <a:avLst/>
          </a:prstGeom>
        </p:spPr>
      </p:pic>
      <p:pic>
        <p:nvPicPr>
          <p:cNvPr id="9" name="그림 8">
            <a:extLst>
              <a:ext uri="{FF2B5EF4-FFF2-40B4-BE49-F238E27FC236}">
                <a16:creationId xmlns:a16="http://schemas.microsoft.com/office/drawing/2014/main" id="{80B8B794-3DCF-8689-4D10-C14A63509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899" y="5235973"/>
            <a:ext cx="4597101" cy="1622027"/>
          </a:xfrm>
          <a:prstGeom prst="rect">
            <a:avLst/>
          </a:prstGeom>
        </p:spPr>
      </p:pic>
      <p:cxnSp>
        <p:nvCxnSpPr>
          <p:cNvPr id="10" name="직선 화살표 연결선 9">
            <a:extLst>
              <a:ext uri="{FF2B5EF4-FFF2-40B4-BE49-F238E27FC236}">
                <a16:creationId xmlns:a16="http://schemas.microsoft.com/office/drawing/2014/main" id="{4E9AFFAD-7A00-788C-DE1F-5742B1D159A4}"/>
              </a:ext>
            </a:extLst>
          </p:cNvPr>
          <p:cNvCxnSpPr>
            <a:cxnSpLocks/>
            <a:endCxn id="7" idx="1"/>
          </p:cNvCxnSpPr>
          <p:nvPr/>
        </p:nvCxnSpPr>
        <p:spPr>
          <a:xfrm>
            <a:off x="8648551" y="907694"/>
            <a:ext cx="435724"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E01FAF97-D13F-E06B-CF5D-5ECD4FD9722D}"/>
              </a:ext>
            </a:extLst>
          </p:cNvPr>
          <p:cNvCxnSpPr>
            <a:cxnSpLocks/>
            <a:stCxn id="37" idx="2"/>
            <a:endCxn id="9" idx="0"/>
          </p:cNvCxnSpPr>
          <p:nvPr/>
        </p:nvCxnSpPr>
        <p:spPr>
          <a:xfrm>
            <a:off x="7509629" y="4757857"/>
            <a:ext cx="2383821" cy="47811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8" name="그림 17">
            <a:extLst>
              <a:ext uri="{FF2B5EF4-FFF2-40B4-BE49-F238E27FC236}">
                <a16:creationId xmlns:a16="http://schemas.microsoft.com/office/drawing/2014/main" id="{B3548BDC-D1C8-56E7-4515-D192B2F6D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48" y="5235973"/>
            <a:ext cx="5277610" cy="1013258"/>
          </a:xfrm>
          <a:prstGeom prst="rect">
            <a:avLst/>
          </a:prstGeom>
        </p:spPr>
      </p:pic>
      <p:cxnSp>
        <p:nvCxnSpPr>
          <p:cNvPr id="19" name="직선 화살표 연결선 18">
            <a:extLst>
              <a:ext uri="{FF2B5EF4-FFF2-40B4-BE49-F238E27FC236}">
                <a16:creationId xmlns:a16="http://schemas.microsoft.com/office/drawing/2014/main" id="{2DBF399F-B24D-3230-CC94-2BCA53D8FE1A}"/>
              </a:ext>
            </a:extLst>
          </p:cNvPr>
          <p:cNvCxnSpPr>
            <a:cxnSpLocks/>
            <a:stCxn id="22" idx="2"/>
            <a:endCxn id="18" idx="0"/>
          </p:cNvCxnSpPr>
          <p:nvPr/>
        </p:nvCxnSpPr>
        <p:spPr>
          <a:xfrm>
            <a:off x="2883049" y="3668358"/>
            <a:ext cx="1004" cy="156761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직사각형 21">
            <a:extLst>
              <a:ext uri="{FF2B5EF4-FFF2-40B4-BE49-F238E27FC236}">
                <a16:creationId xmlns:a16="http://schemas.microsoft.com/office/drawing/2014/main" id="{2B2591C3-95FE-DEF9-0040-B89E0CA88B14}"/>
              </a:ext>
            </a:extLst>
          </p:cNvPr>
          <p:cNvSpPr/>
          <p:nvPr/>
        </p:nvSpPr>
        <p:spPr>
          <a:xfrm>
            <a:off x="53786" y="2436607"/>
            <a:ext cx="5658525" cy="12317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56B4EF-4163-3D34-4208-90D9F30F4F3F}"/>
              </a:ext>
            </a:extLst>
          </p:cNvPr>
          <p:cNvSpPr/>
          <p:nvPr/>
        </p:nvSpPr>
        <p:spPr>
          <a:xfrm>
            <a:off x="245249" y="5235973"/>
            <a:ext cx="5277610" cy="12317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제목 1">
            <a:extLst>
              <a:ext uri="{FF2B5EF4-FFF2-40B4-BE49-F238E27FC236}">
                <a16:creationId xmlns:a16="http://schemas.microsoft.com/office/drawing/2014/main" id="{EEB56E1D-BA56-DC97-32B9-4F0A435BA2BC}"/>
              </a:ext>
            </a:extLst>
          </p:cNvPr>
          <p:cNvSpPr txBox="1">
            <a:spLocks/>
          </p:cNvSpPr>
          <p:nvPr/>
        </p:nvSpPr>
        <p:spPr>
          <a:xfrm>
            <a:off x="-2" y="2405662"/>
            <a:ext cx="5711309"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슬라이드</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8" name="제목 1">
            <a:extLst>
              <a:ext uri="{FF2B5EF4-FFF2-40B4-BE49-F238E27FC236}">
                <a16:creationId xmlns:a16="http://schemas.microsoft.com/office/drawing/2014/main" id="{7878A4E1-628C-1E54-8B66-272E6BE9175E}"/>
              </a:ext>
            </a:extLst>
          </p:cNvPr>
          <p:cNvSpPr txBox="1">
            <a:spLocks/>
          </p:cNvSpPr>
          <p:nvPr/>
        </p:nvSpPr>
        <p:spPr>
          <a:xfrm>
            <a:off x="245248" y="5193636"/>
            <a:ext cx="5277610"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슬라이드 </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p>
        </p:txBody>
      </p:sp>
      <p:sp>
        <p:nvSpPr>
          <p:cNvPr id="30" name="직사각형 29">
            <a:extLst>
              <a:ext uri="{FF2B5EF4-FFF2-40B4-BE49-F238E27FC236}">
                <a16:creationId xmlns:a16="http://schemas.microsoft.com/office/drawing/2014/main" id="{E783B2BA-686C-8846-9457-CB7234731A49}"/>
              </a:ext>
            </a:extLst>
          </p:cNvPr>
          <p:cNvSpPr/>
          <p:nvPr/>
        </p:nvSpPr>
        <p:spPr>
          <a:xfrm>
            <a:off x="108809" y="0"/>
            <a:ext cx="5658525" cy="18522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제목 1">
            <a:extLst>
              <a:ext uri="{FF2B5EF4-FFF2-40B4-BE49-F238E27FC236}">
                <a16:creationId xmlns:a16="http://schemas.microsoft.com/office/drawing/2014/main" id="{33287FB0-5018-34B7-A5A1-8264248059DE}"/>
              </a:ext>
            </a:extLst>
          </p:cNvPr>
          <p:cNvSpPr txBox="1">
            <a:spLocks/>
          </p:cNvSpPr>
          <p:nvPr/>
        </p:nvSpPr>
        <p:spPr>
          <a:xfrm>
            <a:off x="108807" y="21280"/>
            <a:ext cx="5658525"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랭킹 슬라이드 </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p>
        </p:txBody>
      </p:sp>
      <p:sp>
        <p:nvSpPr>
          <p:cNvPr id="32" name="직사각형 31">
            <a:extLst>
              <a:ext uri="{FF2B5EF4-FFF2-40B4-BE49-F238E27FC236}">
                <a16:creationId xmlns:a16="http://schemas.microsoft.com/office/drawing/2014/main" id="{4CE0A32B-7B6D-693D-CA5D-384169BDE463}"/>
              </a:ext>
            </a:extLst>
          </p:cNvPr>
          <p:cNvSpPr/>
          <p:nvPr/>
        </p:nvSpPr>
        <p:spPr>
          <a:xfrm>
            <a:off x="6350000" y="390276"/>
            <a:ext cx="2298551" cy="10524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제목 1">
            <a:extLst>
              <a:ext uri="{FF2B5EF4-FFF2-40B4-BE49-F238E27FC236}">
                <a16:creationId xmlns:a16="http://schemas.microsoft.com/office/drawing/2014/main" id="{AB0AEF3A-052F-CA9E-4CAA-0EB4ACCACAD8}"/>
              </a:ext>
            </a:extLst>
          </p:cNvPr>
          <p:cNvSpPr txBox="1">
            <a:spLocks/>
          </p:cNvSpPr>
          <p:nvPr/>
        </p:nvSpPr>
        <p:spPr>
          <a:xfrm>
            <a:off x="5957587" y="1500379"/>
            <a:ext cx="3083376"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페이지 이동</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5" name="제목 1">
            <a:extLst>
              <a:ext uri="{FF2B5EF4-FFF2-40B4-BE49-F238E27FC236}">
                <a16:creationId xmlns:a16="http://schemas.microsoft.com/office/drawing/2014/main" id="{21BA1192-EBAB-98F2-EC84-F6868F65D320}"/>
              </a:ext>
            </a:extLst>
          </p:cNvPr>
          <p:cNvSpPr txBox="1">
            <a:spLocks/>
          </p:cNvSpPr>
          <p:nvPr/>
        </p:nvSpPr>
        <p:spPr>
          <a:xfrm>
            <a:off x="52782" y="2869573"/>
            <a:ext cx="5657520" cy="5843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community_tbl</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정보 가져오기</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6" name="제목 1">
            <a:extLst>
              <a:ext uri="{FF2B5EF4-FFF2-40B4-BE49-F238E27FC236}">
                <a16:creationId xmlns:a16="http://schemas.microsoft.com/office/drawing/2014/main" id="{B734716C-BCDD-4141-4D66-ED8A9F374B5D}"/>
              </a:ext>
            </a:extLst>
          </p:cNvPr>
          <p:cNvSpPr txBox="1">
            <a:spLocks/>
          </p:cNvSpPr>
          <p:nvPr/>
        </p:nvSpPr>
        <p:spPr>
          <a:xfrm>
            <a:off x="108806" y="959319"/>
            <a:ext cx="5658525" cy="5843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user_tbl</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정보 가져오기</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7" name="직사각형 36">
            <a:extLst>
              <a:ext uri="{FF2B5EF4-FFF2-40B4-BE49-F238E27FC236}">
                <a16:creationId xmlns:a16="http://schemas.microsoft.com/office/drawing/2014/main" id="{6EC42D1B-9C2D-779C-34FA-F784F35EC296}"/>
              </a:ext>
            </a:extLst>
          </p:cNvPr>
          <p:cNvSpPr/>
          <p:nvPr/>
        </p:nvSpPr>
        <p:spPr>
          <a:xfrm>
            <a:off x="6669143" y="4246868"/>
            <a:ext cx="1680971" cy="5109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C39285EB-3E25-A866-88FE-98BFCF867DF5}"/>
              </a:ext>
            </a:extLst>
          </p:cNvPr>
          <p:cNvSpPr/>
          <p:nvPr/>
        </p:nvSpPr>
        <p:spPr>
          <a:xfrm>
            <a:off x="7565422" y="5222036"/>
            <a:ext cx="4626578" cy="16220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제목 1">
            <a:extLst>
              <a:ext uri="{FF2B5EF4-FFF2-40B4-BE49-F238E27FC236}">
                <a16:creationId xmlns:a16="http://schemas.microsoft.com/office/drawing/2014/main" id="{0B2E1D1C-4A95-EDDF-8498-4F91A273CC70}"/>
              </a:ext>
            </a:extLst>
          </p:cNvPr>
          <p:cNvSpPr txBox="1">
            <a:spLocks/>
          </p:cNvSpPr>
          <p:nvPr/>
        </p:nvSpPr>
        <p:spPr>
          <a:xfrm>
            <a:off x="9084270" y="526996"/>
            <a:ext cx="3107730" cy="584309"/>
          </a:xfrm>
          <a:prstGeom prst="rect">
            <a:avLst/>
          </a:prstGeom>
        </p:spPr>
        <p:txBody>
          <a:bodyPr vert="horz" lIns="91440" tIns="45720" rIns="91440" bIns="45720" rtlCol="0" anchor="ctr">
            <a:normAutofit fontScale="85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User_tbl</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정보 불러오기</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41" name="제목 1">
            <a:extLst>
              <a:ext uri="{FF2B5EF4-FFF2-40B4-BE49-F238E27FC236}">
                <a16:creationId xmlns:a16="http://schemas.microsoft.com/office/drawing/2014/main" id="{8AA860F6-3591-3046-3922-3377E008CC43}"/>
              </a:ext>
            </a:extLst>
          </p:cNvPr>
          <p:cNvSpPr txBox="1">
            <a:spLocks/>
          </p:cNvSpPr>
          <p:nvPr/>
        </p:nvSpPr>
        <p:spPr>
          <a:xfrm>
            <a:off x="7747299" y="6327969"/>
            <a:ext cx="4597102" cy="5843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쪽찌</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못보냄</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42" name="직사각형 41">
            <a:extLst>
              <a:ext uri="{FF2B5EF4-FFF2-40B4-BE49-F238E27FC236}">
                <a16:creationId xmlns:a16="http://schemas.microsoft.com/office/drawing/2014/main" id="{7FA10354-B312-BE2E-FE79-80BFAD71BAD0}"/>
              </a:ext>
            </a:extLst>
          </p:cNvPr>
          <p:cNvSpPr/>
          <p:nvPr/>
        </p:nvSpPr>
        <p:spPr>
          <a:xfrm>
            <a:off x="9084274" y="21281"/>
            <a:ext cx="3107726" cy="169930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제목 1">
            <a:extLst>
              <a:ext uri="{FF2B5EF4-FFF2-40B4-BE49-F238E27FC236}">
                <a16:creationId xmlns:a16="http://schemas.microsoft.com/office/drawing/2014/main" id="{111478BB-DB52-C580-078E-9AC622D7776B}"/>
              </a:ext>
            </a:extLst>
          </p:cNvPr>
          <p:cNvSpPr txBox="1">
            <a:spLocks/>
          </p:cNvSpPr>
          <p:nvPr/>
        </p:nvSpPr>
        <p:spPr>
          <a:xfrm>
            <a:off x="9084270" y="1695940"/>
            <a:ext cx="3107730" cy="77362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시</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인터페이스 변경</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3761786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C162-751C-F8B8-EDC2-DD4D8D6D3E99}"/>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7032012C-207F-8F47-1198-03D244BF5023}"/>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8A8D0F0-3096-E27B-9F01-522BFB054910}"/>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5BC8561-87B0-97CF-6426-0C3D6BA0A5F5}"/>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D8DB97E-B80E-FFCC-6FAC-85D5B1DDF6FC}"/>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회원가입</a:t>
            </a:r>
          </a:p>
        </p:txBody>
      </p:sp>
      <p:pic>
        <p:nvPicPr>
          <p:cNvPr id="3" name="그림 2" descr="텍스트, 스크린샷, 폰트, 번호이(가) 표시된 사진&#10;&#10;AI가 생성한 콘텐츠는 부정확할 수 있습니다.">
            <a:extLst>
              <a:ext uri="{FF2B5EF4-FFF2-40B4-BE49-F238E27FC236}">
                <a16:creationId xmlns:a16="http://schemas.microsoft.com/office/drawing/2014/main" id="{4C8FA112-C130-93D5-F6D4-26AEB3AA5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09" y="1129553"/>
            <a:ext cx="3852373" cy="5561704"/>
          </a:xfrm>
          <a:prstGeom prst="rect">
            <a:avLst/>
          </a:prstGeom>
        </p:spPr>
      </p:pic>
      <p:pic>
        <p:nvPicPr>
          <p:cNvPr id="6" name="그림 5" descr="텍스트, 스크린샷, 폰트, 로고이(가) 표시된 사진&#10;&#10;AI가 생성한 콘텐츠는 부정확할 수 있습니다.">
            <a:extLst>
              <a:ext uri="{FF2B5EF4-FFF2-40B4-BE49-F238E27FC236}">
                <a16:creationId xmlns:a16="http://schemas.microsoft.com/office/drawing/2014/main" id="{1C48031F-C273-7A6A-44AD-D1967120A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400" y="1129553"/>
            <a:ext cx="5506218" cy="1752845"/>
          </a:xfrm>
          <a:prstGeom prst="rect">
            <a:avLst/>
          </a:prstGeom>
        </p:spPr>
      </p:pic>
      <p:pic>
        <p:nvPicPr>
          <p:cNvPr id="11" name="그림 10" descr="텍스트, 스크린샷, 폰트이(가) 표시된 사진&#10;&#10;AI가 생성한 콘텐츠는 부정확할 수 있습니다.">
            <a:extLst>
              <a:ext uri="{FF2B5EF4-FFF2-40B4-BE49-F238E27FC236}">
                <a16:creationId xmlns:a16="http://schemas.microsoft.com/office/drawing/2014/main" id="{71A1D3A6-2555-5DC4-1571-EFF1E18C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505" y="3156653"/>
            <a:ext cx="5468113" cy="1800476"/>
          </a:xfrm>
          <a:prstGeom prst="rect">
            <a:avLst/>
          </a:prstGeom>
        </p:spPr>
      </p:pic>
      <p:pic>
        <p:nvPicPr>
          <p:cNvPr id="13" name="그림 12" descr="텍스트, 폰트, 스크린샷, 화이트이(가) 표시된 사진&#10;&#10;AI가 생성한 콘텐츠는 부정확할 수 있습니다.">
            <a:extLst>
              <a:ext uri="{FF2B5EF4-FFF2-40B4-BE49-F238E27FC236}">
                <a16:creationId xmlns:a16="http://schemas.microsoft.com/office/drawing/2014/main" id="{4163A037-72C6-1D6C-EEDE-C2E0FEF81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5282" y="5175285"/>
            <a:ext cx="4995790" cy="762515"/>
          </a:xfrm>
          <a:prstGeom prst="rect">
            <a:avLst/>
          </a:prstGeom>
        </p:spPr>
      </p:pic>
      <p:pic>
        <p:nvPicPr>
          <p:cNvPr id="15" name="그림 14" descr="텍스트, 폰트, 스크린샷, 화이트이(가) 표시된 사진&#10;&#10;AI가 생성한 콘텐츠는 부정확할 수 있습니다.">
            <a:extLst>
              <a:ext uri="{FF2B5EF4-FFF2-40B4-BE49-F238E27FC236}">
                <a16:creationId xmlns:a16="http://schemas.microsoft.com/office/drawing/2014/main" id="{27AA03C0-A874-4F08-1E6B-F6D61F9169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5283" y="5841402"/>
            <a:ext cx="4995790" cy="759690"/>
          </a:xfrm>
          <a:prstGeom prst="rect">
            <a:avLst/>
          </a:prstGeom>
        </p:spPr>
      </p:pic>
      <p:pic>
        <p:nvPicPr>
          <p:cNvPr id="16" name="그림 15" descr="텍스트, 스크린샷, 폰트, 라인이(가) 표시된 사진&#10;&#10;AI가 생성한 콘텐츠는 부정확할 수 있습니다.">
            <a:extLst>
              <a:ext uri="{FF2B5EF4-FFF2-40B4-BE49-F238E27FC236}">
                <a16:creationId xmlns:a16="http://schemas.microsoft.com/office/drawing/2014/main" id="{863E6428-5136-515C-3598-19CFE12F5ACE}"/>
              </a:ext>
            </a:extLst>
          </p:cNvPr>
          <p:cNvPicPr>
            <a:picLocks noChangeAspect="1"/>
          </p:cNvPicPr>
          <p:nvPr/>
        </p:nvPicPr>
        <p:blipFill>
          <a:blip r:embed="rId7">
            <a:extLst>
              <a:ext uri="{28A0092B-C50C-407E-A947-70E740481C1C}">
                <a14:useLocalDpi xmlns:a14="http://schemas.microsoft.com/office/drawing/2010/main" val="0"/>
              </a:ext>
            </a:extLst>
          </a:blip>
          <a:srcRect l="36795" t="45603" r="36077"/>
          <a:stretch/>
        </p:blipFill>
        <p:spPr>
          <a:xfrm>
            <a:off x="9481071" y="5087944"/>
            <a:ext cx="2710928" cy="849855"/>
          </a:xfrm>
          <a:prstGeom prst="rect">
            <a:avLst/>
          </a:prstGeom>
        </p:spPr>
      </p:pic>
      <p:sp>
        <p:nvSpPr>
          <p:cNvPr id="17" name="제목 1">
            <a:extLst>
              <a:ext uri="{FF2B5EF4-FFF2-40B4-BE49-F238E27FC236}">
                <a16:creationId xmlns:a16="http://schemas.microsoft.com/office/drawing/2014/main" id="{C14F6E48-92F9-F4D3-934D-88BB8D80CA95}"/>
              </a:ext>
            </a:extLst>
          </p:cNvPr>
          <p:cNvSpPr txBox="1">
            <a:spLocks/>
          </p:cNvSpPr>
          <p:nvPr/>
        </p:nvSpPr>
        <p:spPr>
          <a:xfrm>
            <a:off x="9481069" y="5946160"/>
            <a:ext cx="2710929"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미입력</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경고창</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8" name="제목 1">
            <a:extLst>
              <a:ext uri="{FF2B5EF4-FFF2-40B4-BE49-F238E27FC236}">
                <a16:creationId xmlns:a16="http://schemas.microsoft.com/office/drawing/2014/main" id="{75DA9882-8D01-F84A-09DF-F0F798ED3574}"/>
              </a:ext>
            </a:extLst>
          </p:cNvPr>
          <p:cNvSpPr txBox="1">
            <a:spLocks/>
          </p:cNvSpPr>
          <p:nvPr/>
        </p:nvSpPr>
        <p:spPr>
          <a:xfrm>
            <a:off x="4485281" y="5663317"/>
            <a:ext cx="4995790"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이메일 유효성 검사</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9" name="제목 1">
            <a:extLst>
              <a:ext uri="{FF2B5EF4-FFF2-40B4-BE49-F238E27FC236}">
                <a16:creationId xmlns:a16="http://schemas.microsoft.com/office/drawing/2014/main" id="{D6556FC1-4AC4-F4C4-BCD6-F25AE0E0F9D8}"/>
              </a:ext>
            </a:extLst>
          </p:cNvPr>
          <p:cNvSpPr txBox="1">
            <a:spLocks/>
          </p:cNvSpPr>
          <p:nvPr/>
        </p:nvSpPr>
        <p:spPr>
          <a:xfrm>
            <a:off x="5766453" y="3910405"/>
            <a:ext cx="5468112"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비밀번호 불일치 경고</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0" name="제목 1">
            <a:extLst>
              <a:ext uri="{FF2B5EF4-FFF2-40B4-BE49-F238E27FC236}">
                <a16:creationId xmlns:a16="http://schemas.microsoft.com/office/drawing/2014/main" id="{092BA6F0-4E56-A745-E433-FF516463587A}"/>
              </a:ext>
            </a:extLst>
          </p:cNvPr>
          <p:cNvSpPr txBox="1">
            <a:spLocks/>
          </p:cNvSpPr>
          <p:nvPr/>
        </p:nvSpPr>
        <p:spPr>
          <a:xfrm>
            <a:off x="5785504" y="1940514"/>
            <a:ext cx="5449061"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회원가입 성공 알림</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1" name="직사각형 20">
            <a:extLst>
              <a:ext uri="{FF2B5EF4-FFF2-40B4-BE49-F238E27FC236}">
                <a16:creationId xmlns:a16="http://schemas.microsoft.com/office/drawing/2014/main" id="{8B72F0DD-7C82-63F2-9099-13DAB37CEC7C}"/>
              </a:ext>
            </a:extLst>
          </p:cNvPr>
          <p:cNvSpPr/>
          <p:nvPr/>
        </p:nvSpPr>
        <p:spPr>
          <a:xfrm>
            <a:off x="894080" y="6104749"/>
            <a:ext cx="3352800" cy="5489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F7BCB94-24A0-B0D0-6F5E-69147381708A}"/>
              </a:ext>
            </a:extLst>
          </p:cNvPr>
          <p:cNvSpPr/>
          <p:nvPr/>
        </p:nvSpPr>
        <p:spPr>
          <a:xfrm>
            <a:off x="5766452" y="1016597"/>
            <a:ext cx="5506217" cy="39917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BECD118A-2E5F-15CA-590C-EB54A2CA2337}"/>
              </a:ext>
            </a:extLst>
          </p:cNvPr>
          <p:cNvCxnSpPr>
            <a:cxnSpLocks/>
            <a:stCxn id="21" idx="0"/>
            <a:endCxn id="22" idx="1"/>
          </p:cNvCxnSpPr>
          <p:nvPr/>
        </p:nvCxnSpPr>
        <p:spPr>
          <a:xfrm flipV="1">
            <a:off x="2570480" y="3012467"/>
            <a:ext cx="3195972" cy="309228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62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4DF2C-8D84-5D7E-3275-EA42C538FEF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DFC7FA54-F47F-C352-04B8-42F61FB51FB1}"/>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054A7C37-71FC-3CFA-F4E4-2371EBC467DA}"/>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9890482-576E-B7B7-77C7-6C9234777C20}"/>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6E55EB9-2AC4-9016-A32D-A260C51BBBC8}"/>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로그인</a:t>
            </a:r>
          </a:p>
        </p:txBody>
      </p:sp>
      <p:pic>
        <p:nvPicPr>
          <p:cNvPr id="6" name="그림 5" descr="텍스트, 스크린샷, 폰트, 직사각형이(가) 표시된 사진&#10;&#10;AI가 생성한 콘텐츠는 부정확할 수 있습니다.">
            <a:extLst>
              <a:ext uri="{FF2B5EF4-FFF2-40B4-BE49-F238E27FC236}">
                <a16:creationId xmlns:a16="http://schemas.microsoft.com/office/drawing/2014/main" id="{24274610-9E2B-80FD-4FB2-BBBD5022A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375" y="3043083"/>
            <a:ext cx="5506218" cy="1867161"/>
          </a:xfrm>
          <a:prstGeom prst="rect">
            <a:avLst/>
          </a:prstGeom>
        </p:spPr>
      </p:pic>
      <p:pic>
        <p:nvPicPr>
          <p:cNvPr id="11" name="그림 10" descr="텍스트, 스크린샷, 소프트웨어, 운영 체제이(가) 표시된 사진&#10;&#10;AI가 생성한 콘텐츠는 부정확할 수 있습니다.">
            <a:extLst>
              <a:ext uri="{FF2B5EF4-FFF2-40B4-BE49-F238E27FC236}">
                <a16:creationId xmlns:a16="http://schemas.microsoft.com/office/drawing/2014/main" id="{FE792BDE-085C-FA57-AF13-A300D198A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09" y="1156722"/>
            <a:ext cx="4331745" cy="5421579"/>
          </a:xfrm>
          <a:prstGeom prst="rect">
            <a:avLst/>
          </a:prstGeom>
        </p:spPr>
      </p:pic>
      <p:sp>
        <p:nvSpPr>
          <p:cNvPr id="12" name="제목 1">
            <a:extLst>
              <a:ext uri="{FF2B5EF4-FFF2-40B4-BE49-F238E27FC236}">
                <a16:creationId xmlns:a16="http://schemas.microsoft.com/office/drawing/2014/main" id="{A55E981A-CF4C-1AD4-F9A4-276BED20D043}"/>
              </a:ext>
            </a:extLst>
          </p:cNvPr>
          <p:cNvSpPr txBox="1">
            <a:spLocks/>
          </p:cNvSpPr>
          <p:nvPr/>
        </p:nvSpPr>
        <p:spPr>
          <a:xfrm>
            <a:off x="6285525" y="3976663"/>
            <a:ext cx="5451068"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성공</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메인 페이지 이동</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p:txBody>
      </p:sp>
      <p:pic>
        <p:nvPicPr>
          <p:cNvPr id="14" name="그림 13" descr="텍스트, 스크린샷, 폰트, 직사각형이(가) 표시된 사진&#10;&#10;AI가 생성한 콘텐츠는 부정확할 수 있습니다.">
            <a:extLst>
              <a:ext uri="{FF2B5EF4-FFF2-40B4-BE49-F238E27FC236}">
                <a16:creationId xmlns:a16="http://schemas.microsoft.com/office/drawing/2014/main" id="{14EC4C27-2323-8000-BE32-CB8A492A0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4751" y="1233080"/>
            <a:ext cx="5496692" cy="1810003"/>
          </a:xfrm>
          <a:prstGeom prst="rect">
            <a:avLst/>
          </a:prstGeom>
        </p:spPr>
      </p:pic>
      <p:sp>
        <p:nvSpPr>
          <p:cNvPr id="15" name="제목 1">
            <a:extLst>
              <a:ext uri="{FF2B5EF4-FFF2-40B4-BE49-F238E27FC236}">
                <a16:creationId xmlns:a16="http://schemas.microsoft.com/office/drawing/2014/main" id="{5CDF953E-07DD-C38A-C2E8-E6E9C1375865}"/>
              </a:ext>
            </a:extLst>
          </p:cNvPr>
          <p:cNvSpPr txBox="1">
            <a:spLocks/>
          </p:cNvSpPr>
          <p:nvPr/>
        </p:nvSpPr>
        <p:spPr>
          <a:xfrm>
            <a:off x="6184751" y="2115888"/>
            <a:ext cx="5551842"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 실패</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7" name="직사각형 16">
            <a:extLst>
              <a:ext uri="{FF2B5EF4-FFF2-40B4-BE49-F238E27FC236}">
                <a16:creationId xmlns:a16="http://schemas.microsoft.com/office/drawing/2014/main" id="{61B83469-92F4-A2AA-9AC7-A94F673F95C8}"/>
              </a:ext>
            </a:extLst>
          </p:cNvPr>
          <p:cNvSpPr/>
          <p:nvPr/>
        </p:nvSpPr>
        <p:spPr>
          <a:xfrm>
            <a:off x="2108499" y="4887882"/>
            <a:ext cx="1376979" cy="8133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176E8372-D0B1-F7CF-2975-5C009257606F}"/>
              </a:ext>
            </a:extLst>
          </p:cNvPr>
          <p:cNvSpPr txBox="1">
            <a:spLocks/>
          </p:cNvSpPr>
          <p:nvPr/>
        </p:nvSpPr>
        <p:spPr>
          <a:xfrm>
            <a:off x="632909" y="5841402"/>
            <a:ext cx="4331745" cy="54896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구글</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카카오 로그인</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9" name="직사각형 18">
            <a:extLst>
              <a:ext uri="{FF2B5EF4-FFF2-40B4-BE49-F238E27FC236}">
                <a16:creationId xmlns:a16="http://schemas.microsoft.com/office/drawing/2014/main" id="{9CE84536-A67D-B956-EE35-8E992ACAEDFA}"/>
              </a:ext>
            </a:extLst>
          </p:cNvPr>
          <p:cNvSpPr/>
          <p:nvPr/>
        </p:nvSpPr>
        <p:spPr>
          <a:xfrm>
            <a:off x="1016001" y="4053515"/>
            <a:ext cx="3576320" cy="5489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E0AD5C9F-3C5D-F30B-B38D-EC8AAA3A8A05}"/>
              </a:ext>
            </a:extLst>
          </p:cNvPr>
          <p:cNvSpPr/>
          <p:nvPr/>
        </p:nvSpPr>
        <p:spPr>
          <a:xfrm>
            <a:off x="6184751" y="1233080"/>
            <a:ext cx="5551842" cy="36686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6AC94EB0-BB5A-F9C7-7D50-03017B4A711B}"/>
              </a:ext>
            </a:extLst>
          </p:cNvPr>
          <p:cNvCxnSpPr>
            <a:cxnSpLocks/>
            <a:stCxn id="19" idx="0"/>
            <a:endCxn id="20" idx="1"/>
          </p:cNvCxnSpPr>
          <p:nvPr/>
        </p:nvCxnSpPr>
        <p:spPr>
          <a:xfrm flipV="1">
            <a:off x="2804161" y="3067412"/>
            <a:ext cx="3380590" cy="98610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271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A713023-E8FF-8843-F5BA-D33E668D38DB}"/>
              </a:ext>
            </a:extLst>
          </p:cNvPr>
          <p:cNvSpPr>
            <a:spLocks noGrp="1"/>
          </p:cNvSpPr>
          <p:nvPr>
            <p:ph type="title"/>
          </p:nvPr>
        </p:nvSpPr>
        <p:spPr>
          <a:xfrm>
            <a:off x="808638" y="386930"/>
            <a:ext cx="9236700" cy="1188950"/>
          </a:xfrm>
        </p:spPr>
        <p:txBody>
          <a:bodyPr anchor="b">
            <a:normAutofit/>
          </a:bodyPr>
          <a:lstStyle/>
          <a:p>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목차</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다이어그램 3">
            <a:extLst>
              <a:ext uri="{FF2B5EF4-FFF2-40B4-BE49-F238E27FC236}">
                <a16:creationId xmlns:a16="http://schemas.microsoft.com/office/drawing/2014/main" id="{B2C8A899-10B8-27A3-F735-6E0C73CBF8C5}"/>
              </a:ext>
            </a:extLst>
          </p:cNvPr>
          <p:cNvGraphicFramePr/>
          <p:nvPr>
            <p:extLst>
              <p:ext uri="{D42A27DB-BD31-4B8C-83A1-F6EECF244321}">
                <p14:modId xmlns:p14="http://schemas.microsoft.com/office/powerpoint/2010/main" val="2325224671"/>
              </p:ext>
            </p:extLst>
          </p:nvPr>
        </p:nvGraphicFramePr>
        <p:xfrm>
          <a:off x="296751" y="2380418"/>
          <a:ext cx="10861087" cy="3793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457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BD070D-9495-779D-2ACF-F42A8CA2516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0E37413-3E6C-35E1-6870-236C05916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5583607-FD24-B4AD-0968-DB9973953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B3EB25B3-B901-DA93-E345-C8AF0DB6E1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4AE2232-F514-D2A3-74D8-8AC39760D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FC9E585A-F1D6-E81F-2E0B-5CEA02A19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481AEFD-5F29-65E1-B4FA-4097B884EEB4}"/>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문제</a:t>
            </a:r>
            <a:r>
              <a:rPr lang="en-US" altLang="ko-KR"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랭킹</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419674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3626-087E-B758-7C5D-3D3A506982B6}"/>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7BF8E146-46FE-B8FD-A2E8-614F3F97033F}"/>
              </a:ext>
            </a:extLst>
          </p:cNvPr>
          <p:cNvPicPr>
            <a:picLocks noChangeAspect="1"/>
          </p:cNvPicPr>
          <p:nvPr/>
        </p:nvPicPr>
        <p:blipFill>
          <a:blip r:embed="rId2">
            <a:extLst>
              <a:ext uri="{28A0092B-C50C-407E-A947-70E740481C1C}">
                <a14:useLocalDpi xmlns:a14="http://schemas.microsoft.com/office/drawing/2010/main" val="0"/>
              </a:ext>
            </a:extLst>
          </a:blip>
          <a:srcRect l="8746" t="18756" r="9497"/>
          <a:stretch/>
        </p:blipFill>
        <p:spPr>
          <a:xfrm>
            <a:off x="1361991" y="1731981"/>
            <a:ext cx="9373497" cy="4426772"/>
          </a:xfrm>
          <a:prstGeom prst="rect">
            <a:avLst/>
          </a:prstGeom>
        </p:spPr>
      </p:pic>
      <p:sp>
        <p:nvSpPr>
          <p:cNvPr id="4" name="직사각형 3">
            <a:extLst>
              <a:ext uri="{FF2B5EF4-FFF2-40B4-BE49-F238E27FC236}">
                <a16:creationId xmlns:a16="http://schemas.microsoft.com/office/drawing/2014/main" id="{C5A2AB4F-9C88-4ADF-24E2-C1643A156753}"/>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C37631D-4DAB-7DC3-4F18-E4A44B724321}"/>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91B67FC-C32C-951A-A237-1FDA11C93A76}"/>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10629E2-4C06-47FD-E464-A3DFF0A7F06C}"/>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문제 목록</a:t>
            </a:r>
          </a:p>
        </p:txBody>
      </p:sp>
      <p:sp>
        <p:nvSpPr>
          <p:cNvPr id="5" name="직사각형 4">
            <a:extLst>
              <a:ext uri="{FF2B5EF4-FFF2-40B4-BE49-F238E27FC236}">
                <a16:creationId xmlns:a16="http://schemas.microsoft.com/office/drawing/2014/main" id="{56BC9EA2-99E4-86F1-0E21-B8994370F20C}"/>
              </a:ext>
            </a:extLst>
          </p:cNvPr>
          <p:cNvSpPr/>
          <p:nvPr/>
        </p:nvSpPr>
        <p:spPr>
          <a:xfrm>
            <a:off x="1489612" y="2745572"/>
            <a:ext cx="9208546" cy="6669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72A19088-7550-328C-3EBC-8271BF186F24}"/>
              </a:ext>
            </a:extLst>
          </p:cNvPr>
          <p:cNvSpPr>
            <a:spLocks noGrp="1"/>
          </p:cNvSpPr>
          <p:nvPr>
            <p:ph type="title"/>
          </p:nvPr>
        </p:nvSpPr>
        <p:spPr>
          <a:xfrm>
            <a:off x="1452282" y="1942390"/>
            <a:ext cx="9283206" cy="666974"/>
          </a:xfrm>
        </p:spPr>
        <p:txBody>
          <a:bodyPr>
            <a:normAutofit/>
          </a:bodyPr>
          <a:lstStyle/>
          <a:p>
            <a:pPr algn="r"/>
            <a:r>
              <a:rPr lang="en-US" altLang="ko-KR"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quiz_tbl</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문제 불러오기</a:t>
            </a:r>
          </a:p>
        </p:txBody>
      </p:sp>
      <p:sp>
        <p:nvSpPr>
          <p:cNvPr id="7" name="제목 1">
            <a:extLst>
              <a:ext uri="{FF2B5EF4-FFF2-40B4-BE49-F238E27FC236}">
                <a16:creationId xmlns:a16="http://schemas.microsoft.com/office/drawing/2014/main" id="{05103B03-1E4D-C7BA-EEE2-B00111289995}"/>
              </a:ext>
            </a:extLst>
          </p:cNvPr>
          <p:cNvSpPr txBox="1">
            <a:spLocks/>
          </p:cNvSpPr>
          <p:nvPr/>
        </p:nvSpPr>
        <p:spPr>
          <a:xfrm>
            <a:off x="1452282" y="2793983"/>
            <a:ext cx="9208546" cy="65147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클릭 시 문제 페이지로 이동</a:t>
            </a:r>
          </a:p>
        </p:txBody>
      </p:sp>
    </p:spTree>
    <p:extLst>
      <p:ext uri="{BB962C8B-B14F-4D97-AF65-F5344CB8AC3E}">
        <p14:creationId xmlns:p14="http://schemas.microsoft.com/office/powerpoint/2010/main" val="2350636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3D823-13EC-4795-46AB-7B753E9353C7}"/>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A7E9906C-F9FF-3EF1-281A-99F192A387BE}"/>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299A47F-44BB-D62A-1D99-E08E1139C408}"/>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85B28D0-201E-AA66-BDFA-836830BFDC90}"/>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40674723-A6B6-6775-794F-A7603184D453}"/>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문제 풀이</a:t>
            </a:r>
          </a:p>
        </p:txBody>
      </p:sp>
      <p:pic>
        <p:nvPicPr>
          <p:cNvPr id="14" name="그림 13" descr="텍스트, 스크린샷, 폰트이(가) 표시된 사진&#10;&#10;AI가 생성한 콘텐츠는 부정확할 수 있습니다.">
            <a:extLst>
              <a:ext uri="{FF2B5EF4-FFF2-40B4-BE49-F238E27FC236}">
                <a16:creationId xmlns:a16="http://schemas.microsoft.com/office/drawing/2014/main" id="{2244D412-4325-4F87-2700-D1F9712D1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855" y="1142601"/>
            <a:ext cx="5452715" cy="2380320"/>
          </a:xfrm>
          <a:prstGeom prst="rect">
            <a:avLst/>
          </a:prstGeom>
        </p:spPr>
      </p:pic>
      <p:pic>
        <p:nvPicPr>
          <p:cNvPr id="17" name="그림 16" descr="텍스트, 스크린샷, 폰트, 로고이(가) 표시된 사진&#10;&#10;AI가 생성한 콘텐츠는 부정확할 수 있습니다.">
            <a:extLst>
              <a:ext uri="{FF2B5EF4-FFF2-40B4-BE49-F238E27FC236}">
                <a16:creationId xmlns:a16="http://schemas.microsoft.com/office/drawing/2014/main" id="{6CCBB536-478D-D029-6D71-8E83A3EA6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974" y="1142601"/>
            <a:ext cx="3944577" cy="1496678"/>
          </a:xfrm>
          <a:prstGeom prst="rect">
            <a:avLst/>
          </a:prstGeom>
        </p:spPr>
      </p:pic>
      <p:pic>
        <p:nvPicPr>
          <p:cNvPr id="19" name="그림 18" descr="텍스트, 스크린샷, 명함, 폰트이(가) 표시된 사진&#10;&#10;AI가 생성한 콘텐츠는 부정확할 수 있습니다.">
            <a:extLst>
              <a:ext uri="{FF2B5EF4-FFF2-40B4-BE49-F238E27FC236}">
                <a16:creationId xmlns:a16="http://schemas.microsoft.com/office/drawing/2014/main" id="{10D01C27-5702-0123-164F-55B654AFC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975" y="2639279"/>
            <a:ext cx="3944577" cy="1466487"/>
          </a:xfrm>
          <a:prstGeom prst="rect">
            <a:avLst/>
          </a:prstGeom>
        </p:spPr>
      </p:pic>
      <p:pic>
        <p:nvPicPr>
          <p:cNvPr id="21" name="그림 20" descr="텍스트, 라인, 폰트, 스크린샷이(가) 표시된 사진&#10;&#10;AI가 생성한 콘텐츠는 부정확할 수 있습니다.">
            <a:extLst>
              <a:ext uri="{FF2B5EF4-FFF2-40B4-BE49-F238E27FC236}">
                <a16:creationId xmlns:a16="http://schemas.microsoft.com/office/drawing/2014/main" id="{E7B81AE7-AC1B-ED0F-6B82-F86C69CBF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382" y="4231770"/>
            <a:ext cx="9746428" cy="2227056"/>
          </a:xfrm>
          <a:prstGeom prst="rect">
            <a:avLst/>
          </a:prstGeom>
        </p:spPr>
      </p:pic>
      <p:sp>
        <p:nvSpPr>
          <p:cNvPr id="22" name="직사각형 21">
            <a:extLst>
              <a:ext uri="{FF2B5EF4-FFF2-40B4-BE49-F238E27FC236}">
                <a16:creationId xmlns:a16="http://schemas.microsoft.com/office/drawing/2014/main" id="{795333D9-EF53-476E-C13C-CA8AB9C5A59B}"/>
              </a:ext>
            </a:extLst>
          </p:cNvPr>
          <p:cNvSpPr/>
          <p:nvPr/>
        </p:nvSpPr>
        <p:spPr>
          <a:xfrm>
            <a:off x="2108499" y="3001384"/>
            <a:ext cx="3076688" cy="6475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제목 1">
            <a:extLst>
              <a:ext uri="{FF2B5EF4-FFF2-40B4-BE49-F238E27FC236}">
                <a16:creationId xmlns:a16="http://schemas.microsoft.com/office/drawing/2014/main" id="{0E928DAE-418A-37DB-C8CB-3FCF4A5152EA}"/>
              </a:ext>
            </a:extLst>
          </p:cNvPr>
          <p:cNvSpPr txBox="1">
            <a:spLocks/>
          </p:cNvSpPr>
          <p:nvPr/>
        </p:nvSpPr>
        <p:spPr>
          <a:xfrm>
            <a:off x="2108499" y="3001384"/>
            <a:ext cx="3076688" cy="647541"/>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정답 입력</a:t>
            </a:r>
          </a:p>
        </p:txBody>
      </p:sp>
      <p:sp>
        <p:nvSpPr>
          <p:cNvPr id="25" name="제목 1">
            <a:extLst>
              <a:ext uri="{FF2B5EF4-FFF2-40B4-BE49-F238E27FC236}">
                <a16:creationId xmlns:a16="http://schemas.microsoft.com/office/drawing/2014/main" id="{FF294C5D-A6DC-CF2A-4C0B-652318574A55}"/>
              </a:ext>
            </a:extLst>
          </p:cNvPr>
          <p:cNvSpPr txBox="1">
            <a:spLocks/>
          </p:cNvSpPr>
          <p:nvPr/>
        </p:nvSpPr>
        <p:spPr>
          <a:xfrm>
            <a:off x="849855" y="4357774"/>
            <a:ext cx="9658955" cy="58392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정답 입력 시 다음 문제 해금 </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점수 획득</a:t>
            </a:r>
          </a:p>
        </p:txBody>
      </p:sp>
      <p:sp>
        <p:nvSpPr>
          <p:cNvPr id="29" name="제목 1">
            <a:extLst>
              <a:ext uri="{FF2B5EF4-FFF2-40B4-BE49-F238E27FC236}">
                <a16:creationId xmlns:a16="http://schemas.microsoft.com/office/drawing/2014/main" id="{749A15CA-A411-94F6-4B21-A998FCABF0F3}"/>
              </a:ext>
            </a:extLst>
          </p:cNvPr>
          <p:cNvSpPr txBox="1">
            <a:spLocks/>
          </p:cNvSpPr>
          <p:nvPr/>
        </p:nvSpPr>
        <p:spPr>
          <a:xfrm>
            <a:off x="6762974" y="2300413"/>
            <a:ext cx="3944577" cy="647541"/>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정답</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오답 검증</a:t>
            </a:r>
          </a:p>
        </p:txBody>
      </p:sp>
      <p:sp>
        <p:nvSpPr>
          <p:cNvPr id="3" name="직사각형 2">
            <a:extLst>
              <a:ext uri="{FF2B5EF4-FFF2-40B4-BE49-F238E27FC236}">
                <a16:creationId xmlns:a16="http://schemas.microsoft.com/office/drawing/2014/main" id="{455855D7-289D-6065-5585-53DE9FE1FD8A}"/>
              </a:ext>
            </a:extLst>
          </p:cNvPr>
          <p:cNvSpPr/>
          <p:nvPr/>
        </p:nvSpPr>
        <p:spPr>
          <a:xfrm>
            <a:off x="6762974" y="1142601"/>
            <a:ext cx="4026946" cy="2963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F96196F2-CF9E-855D-4E7B-0A9EE7E88A4A}"/>
              </a:ext>
            </a:extLst>
          </p:cNvPr>
          <p:cNvCxnSpPr>
            <a:cxnSpLocks/>
            <a:stCxn id="22" idx="3"/>
            <a:endCxn id="3" idx="1"/>
          </p:cNvCxnSpPr>
          <p:nvPr/>
        </p:nvCxnSpPr>
        <p:spPr>
          <a:xfrm flipV="1">
            <a:off x="5185187" y="2624184"/>
            <a:ext cx="1577787" cy="7009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804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6A71-CC38-C8AD-1E23-4E27000E1B0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5F045064-CADD-E7D9-6B9F-DA709C0D287A}"/>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19D93AF-F825-70CD-1A79-C63813FAAFFF}"/>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D321062-0F4B-0705-730C-D77097E8DBDB}"/>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CB912E7D-F5F9-D7D3-11CF-C634D5C22BB8}"/>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랭킹</a:t>
            </a:r>
          </a:p>
        </p:txBody>
      </p:sp>
      <p:pic>
        <p:nvPicPr>
          <p:cNvPr id="3" name="그림 2" descr="텍스트, 스크린샷, 폰트이(가) 표시된 사진&#10;&#10;AI가 생성한 콘텐츠는 부정확할 수 있습니다.">
            <a:extLst>
              <a:ext uri="{FF2B5EF4-FFF2-40B4-BE49-F238E27FC236}">
                <a16:creationId xmlns:a16="http://schemas.microsoft.com/office/drawing/2014/main" id="{D479B723-597C-3CEF-59F8-3C901B3E9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71" y="1810822"/>
            <a:ext cx="11338560" cy="3236355"/>
          </a:xfrm>
          <a:prstGeom prst="rect">
            <a:avLst/>
          </a:prstGeom>
        </p:spPr>
      </p:pic>
      <p:sp>
        <p:nvSpPr>
          <p:cNvPr id="5" name="제목 1">
            <a:extLst>
              <a:ext uri="{FF2B5EF4-FFF2-40B4-BE49-F238E27FC236}">
                <a16:creationId xmlns:a16="http://schemas.microsoft.com/office/drawing/2014/main" id="{9BA42374-2E64-0E57-90E3-C71DDAE12FED}"/>
              </a:ext>
            </a:extLst>
          </p:cNvPr>
          <p:cNvSpPr>
            <a:spLocks noGrp="1"/>
          </p:cNvSpPr>
          <p:nvPr>
            <p:ph type="title"/>
          </p:nvPr>
        </p:nvSpPr>
        <p:spPr>
          <a:xfrm>
            <a:off x="708661" y="1364380"/>
            <a:ext cx="10952180" cy="666974"/>
          </a:xfrm>
        </p:spPr>
        <p:txBody>
          <a:bodyPr>
            <a:normAutofit/>
          </a:bodyPr>
          <a:lstStyle/>
          <a:p>
            <a:pPr algn="r"/>
            <a:r>
              <a:rPr lang="en-US" altLang="ko-KR"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user_tbl</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정보를 불러와 </a:t>
            </a:r>
            <a:r>
              <a:rPr lang="en-US" altLang="ko-KR"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user_score</a:t>
            </a:r>
            <a:r>
              <a:rPr lang="en-US" altLang="ko-KR"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컬럼의  내림차순 정렬</a:t>
            </a:r>
            <a:r>
              <a:rPr lang="en-US" altLang="ko-KR"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140370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3AF963-BC1C-7997-D047-7C323739A5E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5885A9-FE87-67D0-7DE6-67642867E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20DEDF4-1CDB-FD10-236F-F172B7B099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0A9ED0A8-373F-EE25-6FAD-704A754465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8E51DBC-C36C-530C-E1EE-FFBEB5EFD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328B21EA-34B0-5EB5-8208-F664315CA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D192CA6-310C-9F2D-DAD1-A5A90E60CBE0}"/>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커뮤니티</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3549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519D4-1526-5C35-E845-B9690E462869}"/>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20B3FD55-0DE3-AE90-C622-B73A7053B341}"/>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C68A4B68-7FDE-ED90-4E1B-373A7DE36040}"/>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70DC80C-854E-50B2-54FB-3BB1DE230153}"/>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42DFF00-0F3E-9252-223C-49EB8AD4BF16}"/>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커뮤니티 홈</a:t>
            </a:r>
          </a:p>
        </p:txBody>
      </p:sp>
      <p:pic>
        <p:nvPicPr>
          <p:cNvPr id="3" name="그림 2" descr="텍스트, 스크린샷, 폰트, 번호이(가) 표시된 사진&#10;&#10;AI가 생성한 콘텐츠는 부정확할 수 있습니다.">
            <a:extLst>
              <a:ext uri="{FF2B5EF4-FFF2-40B4-BE49-F238E27FC236}">
                <a16:creationId xmlns:a16="http://schemas.microsoft.com/office/drawing/2014/main" id="{7D639B6F-9CA4-A78F-37E5-3CBBCE4AF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52" y="1436275"/>
            <a:ext cx="10617798" cy="3081811"/>
          </a:xfrm>
          <a:prstGeom prst="rect">
            <a:avLst/>
          </a:prstGeom>
        </p:spPr>
      </p:pic>
      <p:pic>
        <p:nvPicPr>
          <p:cNvPr id="6" name="그림 5" descr="텍스트, 스크린샷, 폰트이(가) 표시된 사진&#10;&#10;AI가 생성한 콘텐츠는 부정확할 수 있습니다.">
            <a:extLst>
              <a:ext uri="{FF2B5EF4-FFF2-40B4-BE49-F238E27FC236}">
                <a16:creationId xmlns:a16="http://schemas.microsoft.com/office/drawing/2014/main" id="{A2A12A28-ADD0-4DEF-AC47-C707D172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19" y="4518086"/>
            <a:ext cx="4237899" cy="1457009"/>
          </a:xfrm>
          <a:prstGeom prst="rect">
            <a:avLst/>
          </a:prstGeom>
        </p:spPr>
      </p:pic>
      <p:sp>
        <p:nvSpPr>
          <p:cNvPr id="11" name="직사각형 10">
            <a:extLst>
              <a:ext uri="{FF2B5EF4-FFF2-40B4-BE49-F238E27FC236}">
                <a16:creationId xmlns:a16="http://schemas.microsoft.com/office/drawing/2014/main" id="{80B6A59E-35C2-2E51-EDAE-91A10D2DA36E}"/>
              </a:ext>
            </a:extLst>
          </p:cNvPr>
          <p:cNvSpPr/>
          <p:nvPr/>
        </p:nvSpPr>
        <p:spPr>
          <a:xfrm>
            <a:off x="3754418" y="3782143"/>
            <a:ext cx="1098319" cy="4819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제목 1">
            <a:extLst>
              <a:ext uri="{FF2B5EF4-FFF2-40B4-BE49-F238E27FC236}">
                <a16:creationId xmlns:a16="http://schemas.microsoft.com/office/drawing/2014/main" id="{6857EAF2-27D2-3747-35EA-5A9E4217C5F2}"/>
              </a:ext>
            </a:extLst>
          </p:cNvPr>
          <p:cNvSpPr txBox="1">
            <a:spLocks/>
          </p:cNvSpPr>
          <p:nvPr/>
        </p:nvSpPr>
        <p:spPr>
          <a:xfrm>
            <a:off x="5285874" y="4579357"/>
            <a:ext cx="2706444" cy="48192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검색어 </a:t>
            </a: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미입력</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경고</a:t>
            </a:r>
          </a:p>
        </p:txBody>
      </p:sp>
      <p:sp>
        <p:nvSpPr>
          <p:cNvPr id="14" name="직사각형 13">
            <a:extLst>
              <a:ext uri="{FF2B5EF4-FFF2-40B4-BE49-F238E27FC236}">
                <a16:creationId xmlns:a16="http://schemas.microsoft.com/office/drawing/2014/main" id="{80D8321A-8519-1615-2CAF-54748E38D8AD}"/>
              </a:ext>
            </a:extLst>
          </p:cNvPr>
          <p:cNvSpPr/>
          <p:nvPr/>
        </p:nvSpPr>
        <p:spPr>
          <a:xfrm>
            <a:off x="10262795" y="1728332"/>
            <a:ext cx="1031378" cy="6383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5DDC63C9-C16B-5E8A-4A76-5070E03EE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996" y="4550143"/>
            <a:ext cx="1238423" cy="1381318"/>
          </a:xfrm>
          <a:prstGeom prst="rect">
            <a:avLst/>
          </a:prstGeom>
        </p:spPr>
      </p:pic>
      <p:sp>
        <p:nvSpPr>
          <p:cNvPr id="16" name="제목 1">
            <a:extLst>
              <a:ext uri="{FF2B5EF4-FFF2-40B4-BE49-F238E27FC236}">
                <a16:creationId xmlns:a16="http://schemas.microsoft.com/office/drawing/2014/main" id="{4C597616-F318-41A7-BDFE-BF8926714E58}"/>
              </a:ext>
            </a:extLst>
          </p:cNvPr>
          <p:cNvSpPr txBox="1">
            <a:spLocks/>
          </p:cNvSpPr>
          <p:nvPr/>
        </p:nvSpPr>
        <p:spPr>
          <a:xfrm>
            <a:off x="8341360" y="1060774"/>
            <a:ext cx="2974789" cy="647541"/>
          </a:xfrm>
          <a:prstGeom prst="rect">
            <a:avLst/>
          </a:prstGeom>
        </p:spPr>
        <p:txBody>
          <a:bodyPr vert="horz" lIns="91440" tIns="45720" rIns="91440" bIns="45720" rtlCol="0" anchor="ctr">
            <a:normAutofit fontScale="92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작성 페이지 이동</a:t>
            </a:r>
          </a:p>
        </p:txBody>
      </p:sp>
      <p:pic>
        <p:nvPicPr>
          <p:cNvPr id="18" name="그림 17">
            <a:extLst>
              <a:ext uri="{FF2B5EF4-FFF2-40B4-BE49-F238E27FC236}">
                <a16:creationId xmlns:a16="http://schemas.microsoft.com/office/drawing/2014/main" id="{DA4C7E11-F66F-6978-1722-D980F6161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2318" y="4579357"/>
            <a:ext cx="4178773" cy="1217869"/>
          </a:xfrm>
          <a:prstGeom prst="rect">
            <a:avLst/>
          </a:prstGeom>
        </p:spPr>
      </p:pic>
      <p:sp>
        <p:nvSpPr>
          <p:cNvPr id="19" name="직사각형 18">
            <a:extLst>
              <a:ext uri="{FF2B5EF4-FFF2-40B4-BE49-F238E27FC236}">
                <a16:creationId xmlns:a16="http://schemas.microsoft.com/office/drawing/2014/main" id="{0D922A45-B589-0D1B-AD73-250119EC7623}"/>
              </a:ext>
            </a:extLst>
          </p:cNvPr>
          <p:cNvSpPr/>
          <p:nvPr/>
        </p:nvSpPr>
        <p:spPr>
          <a:xfrm>
            <a:off x="2515995" y="4518086"/>
            <a:ext cx="1238423" cy="14133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제목 1">
            <a:extLst>
              <a:ext uri="{FF2B5EF4-FFF2-40B4-BE49-F238E27FC236}">
                <a16:creationId xmlns:a16="http://schemas.microsoft.com/office/drawing/2014/main" id="{809116EE-5DF0-3AAD-ED94-D8830B18EDEF}"/>
              </a:ext>
            </a:extLst>
          </p:cNvPr>
          <p:cNvSpPr txBox="1">
            <a:spLocks/>
          </p:cNvSpPr>
          <p:nvPr/>
        </p:nvSpPr>
        <p:spPr>
          <a:xfrm>
            <a:off x="2515994" y="5963944"/>
            <a:ext cx="1238423" cy="341866"/>
          </a:xfrm>
          <a:prstGeom prst="rect">
            <a:avLst/>
          </a:prstGeom>
        </p:spPr>
        <p:txBody>
          <a:bodyPr vert="horz" lIns="91440" tIns="45720" rIns="91440" bIns="45720" rtlCol="0" anchor="ctr">
            <a:normAutofit fontScale="9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검색 조건</a:t>
            </a:r>
          </a:p>
        </p:txBody>
      </p:sp>
      <p:sp>
        <p:nvSpPr>
          <p:cNvPr id="21" name="직사각형 20">
            <a:extLst>
              <a:ext uri="{FF2B5EF4-FFF2-40B4-BE49-F238E27FC236}">
                <a16:creationId xmlns:a16="http://schemas.microsoft.com/office/drawing/2014/main" id="{70F0CB3A-0F55-CA81-D3C4-2447F7123009}"/>
              </a:ext>
            </a:extLst>
          </p:cNvPr>
          <p:cNvSpPr/>
          <p:nvPr/>
        </p:nvSpPr>
        <p:spPr>
          <a:xfrm>
            <a:off x="7908758" y="3782144"/>
            <a:ext cx="737937" cy="4449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BF24C924-E900-EA42-D418-CA93AD244039}"/>
              </a:ext>
            </a:extLst>
          </p:cNvPr>
          <p:cNvCxnSpPr>
            <a:cxnSpLocks/>
            <a:stCxn id="11" idx="2"/>
            <a:endCxn id="19" idx="0"/>
          </p:cNvCxnSpPr>
          <p:nvPr/>
        </p:nvCxnSpPr>
        <p:spPr>
          <a:xfrm flipH="1">
            <a:off x="3135207" y="4264070"/>
            <a:ext cx="1168371" cy="25401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직사각형 24">
            <a:extLst>
              <a:ext uri="{FF2B5EF4-FFF2-40B4-BE49-F238E27FC236}">
                <a16:creationId xmlns:a16="http://schemas.microsoft.com/office/drawing/2014/main" id="{BB808301-6E6F-B4FF-16DB-B6EB0938278D}"/>
              </a:ext>
            </a:extLst>
          </p:cNvPr>
          <p:cNvSpPr/>
          <p:nvPr/>
        </p:nvSpPr>
        <p:spPr>
          <a:xfrm>
            <a:off x="3754417" y="4550143"/>
            <a:ext cx="8416674" cy="14133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8421AF09-1484-3980-B335-2821811878BA}"/>
              </a:ext>
            </a:extLst>
          </p:cNvPr>
          <p:cNvCxnSpPr>
            <a:cxnSpLocks/>
            <a:stCxn id="21" idx="2"/>
            <a:endCxn id="25" idx="0"/>
          </p:cNvCxnSpPr>
          <p:nvPr/>
        </p:nvCxnSpPr>
        <p:spPr>
          <a:xfrm flipH="1">
            <a:off x="7962754" y="4227095"/>
            <a:ext cx="314973" cy="32304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제목 1">
            <a:extLst>
              <a:ext uri="{FF2B5EF4-FFF2-40B4-BE49-F238E27FC236}">
                <a16:creationId xmlns:a16="http://schemas.microsoft.com/office/drawing/2014/main" id="{0BBB9545-6969-58B0-40FD-E73138024397}"/>
              </a:ext>
            </a:extLst>
          </p:cNvPr>
          <p:cNvSpPr txBox="1">
            <a:spLocks/>
          </p:cNvSpPr>
          <p:nvPr/>
        </p:nvSpPr>
        <p:spPr>
          <a:xfrm>
            <a:off x="7992316" y="5479261"/>
            <a:ext cx="4199683" cy="48192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검색 결과</a:t>
            </a:r>
          </a:p>
        </p:txBody>
      </p:sp>
    </p:spTree>
    <p:extLst>
      <p:ext uri="{BB962C8B-B14F-4D97-AF65-F5344CB8AC3E}">
        <p14:creationId xmlns:p14="http://schemas.microsoft.com/office/powerpoint/2010/main" val="7391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F0A55-6A87-155D-B6E0-A0BDC9C6684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3273078-EEB2-2E28-B537-50C31860752F}"/>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D9C8D36-3804-ABD0-B5AC-915A6B0A4671}"/>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67CE429-81F1-528C-B73F-CA04F2E59583}"/>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D7F941A-1470-0E21-CE7F-A35EBB121165}"/>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게시글 작성</a:t>
            </a:r>
          </a:p>
        </p:txBody>
      </p:sp>
      <p:pic>
        <p:nvPicPr>
          <p:cNvPr id="3" name="그림 2" descr="텍스트, 스크린샷, 디스플레이, 직사각형이(가) 표시된 사진&#10;&#10;AI가 생성한 콘텐츠는 부정확할 수 있습니다.">
            <a:extLst>
              <a:ext uri="{FF2B5EF4-FFF2-40B4-BE49-F238E27FC236}">
                <a16:creationId xmlns:a16="http://schemas.microsoft.com/office/drawing/2014/main" id="{D3FDD266-5E0F-8F9F-EC40-E4DB9EB4D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0" y="1136435"/>
            <a:ext cx="6729452" cy="4817325"/>
          </a:xfrm>
          <a:prstGeom prst="rect">
            <a:avLst/>
          </a:prstGeom>
        </p:spPr>
      </p:pic>
      <p:pic>
        <p:nvPicPr>
          <p:cNvPr id="6" name="그림 5" descr="텍스트, 스크린샷, 폰트, 라인이(가) 표시된 사진&#10;&#10;AI가 생성한 콘텐츠는 부정확할 수 있습니다.">
            <a:extLst>
              <a:ext uri="{FF2B5EF4-FFF2-40B4-BE49-F238E27FC236}">
                <a16:creationId xmlns:a16="http://schemas.microsoft.com/office/drawing/2014/main" id="{5883DC14-3973-FB4F-2CAA-D463005DB32E}"/>
              </a:ext>
            </a:extLst>
          </p:cNvPr>
          <p:cNvPicPr>
            <a:picLocks noChangeAspect="1"/>
          </p:cNvPicPr>
          <p:nvPr/>
        </p:nvPicPr>
        <p:blipFill>
          <a:blip r:embed="rId3">
            <a:extLst>
              <a:ext uri="{28A0092B-C50C-407E-A947-70E740481C1C}">
                <a14:useLocalDpi xmlns:a14="http://schemas.microsoft.com/office/drawing/2010/main" val="0"/>
              </a:ext>
            </a:extLst>
          </a:blip>
          <a:srcRect l="36795" t="45603" r="36077"/>
          <a:stretch/>
        </p:blipFill>
        <p:spPr>
          <a:xfrm>
            <a:off x="8681420" y="4551436"/>
            <a:ext cx="2710928" cy="849855"/>
          </a:xfrm>
          <a:prstGeom prst="rect">
            <a:avLst/>
          </a:prstGeom>
        </p:spPr>
      </p:pic>
      <p:sp>
        <p:nvSpPr>
          <p:cNvPr id="12" name="제목 1">
            <a:extLst>
              <a:ext uri="{FF2B5EF4-FFF2-40B4-BE49-F238E27FC236}">
                <a16:creationId xmlns:a16="http://schemas.microsoft.com/office/drawing/2014/main" id="{073D7CBF-4105-56FA-CCF2-40EBC19FE9BD}"/>
              </a:ext>
            </a:extLst>
          </p:cNvPr>
          <p:cNvSpPr txBox="1">
            <a:spLocks/>
          </p:cNvSpPr>
          <p:nvPr/>
        </p:nvSpPr>
        <p:spPr>
          <a:xfrm>
            <a:off x="8541572" y="5401291"/>
            <a:ext cx="2990625" cy="55246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미입력</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경고창</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pic>
        <p:nvPicPr>
          <p:cNvPr id="5" name="그림 4">
            <a:extLst>
              <a:ext uri="{FF2B5EF4-FFF2-40B4-BE49-F238E27FC236}">
                <a16:creationId xmlns:a16="http://schemas.microsoft.com/office/drawing/2014/main" id="{1CBAE133-1666-DECF-3F67-AF4653CFB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62" y="1086154"/>
            <a:ext cx="4374231" cy="1415193"/>
          </a:xfrm>
          <a:prstGeom prst="rect">
            <a:avLst/>
          </a:prstGeom>
        </p:spPr>
      </p:pic>
      <p:sp>
        <p:nvSpPr>
          <p:cNvPr id="7" name="제목 1">
            <a:extLst>
              <a:ext uri="{FF2B5EF4-FFF2-40B4-BE49-F238E27FC236}">
                <a16:creationId xmlns:a16="http://schemas.microsoft.com/office/drawing/2014/main" id="{D7DFA312-BAA2-71E8-C5FE-F758DB4A1F78}"/>
              </a:ext>
            </a:extLst>
          </p:cNvPr>
          <p:cNvSpPr txBox="1">
            <a:spLocks/>
          </p:cNvSpPr>
          <p:nvPr/>
        </p:nvSpPr>
        <p:spPr>
          <a:xfrm>
            <a:off x="7362362" y="2402880"/>
            <a:ext cx="4374231" cy="1123511"/>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등록 알림</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ct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작성한 게시글 페이지 이동</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1" name="직사각형 10">
            <a:extLst>
              <a:ext uri="{FF2B5EF4-FFF2-40B4-BE49-F238E27FC236}">
                <a16:creationId xmlns:a16="http://schemas.microsoft.com/office/drawing/2014/main" id="{F90AC15B-4AA7-CAFA-D94F-033E1E4D266E}"/>
              </a:ext>
            </a:extLst>
          </p:cNvPr>
          <p:cNvSpPr/>
          <p:nvPr/>
        </p:nvSpPr>
        <p:spPr>
          <a:xfrm>
            <a:off x="3302000" y="5283200"/>
            <a:ext cx="670560" cy="4886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F1A8999-D3C3-D3AD-43CE-65CD3F4B80CB}"/>
              </a:ext>
            </a:extLst>
          </p:cNvPr>
          <p:cNvSpPr/>
          <p:nvPr/>
        </p:nvSpPr>
        <p:spPr>
          <a:xfrm>
            <a:off x="3972560" y="5283200"/>
            <a:ext cx="670560" cy="4886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a:extLst>
              <a:ext uri="{FF2B5EF4-FFF2-40B4-BE49-F238E27FC236}">
                <a16:creationId xmlns:a16="http://schemas.microsoft.com/office/drawing/2014/main" id="{18032EEA-159E-05E6-CA6C-684493AFF422}"/>
              </a:ext>
            </a:extLst>
          </p:cNvPr>
          <p:cNvSpPr txBox="1">
            <a:spLocks/>
          </p:cNvSpPr>
          <p:nvPr/>
        </p:nvSpPr>
        <p:spPr>
          <a:xfrm>
            <a:off x="3997637" y="6062505"/>
            <a:ext cx="4059244" cy="43989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페이지 이동</a:t>
            </a:r>
          </a:p>
        </p:txBody>
      </p:sp>
      <p:cxnSp>
        <p:nvCxnSpPr>
          <p:cNvPr id="15" name="직선 화살표 연결선 14">
            <a:extLst>
              <a:ext uri="{FF2B5EF4-FFF2-40B4-BE49-F238E27FC236}">
                <a16:creationId xmlns:a16="http://schemas.microsoft.com/office/drawing/2014/main" id="{E6A877F7-36F4-4EC5-93E0-96835E8E0EA4}"/>
              </a:ext>
            </a:extLst>
          </p:cNvPr>
          <p:cNvCxnSpPr>
            <a:cxnSpLocks/>
            <a:stCxn id="13" idx="3"/>
            <a:endCxn id="14" idx="0"/>
          </p:cNvCxnSpPr>
          <p:nvPr/>
        </p:nvCxnSpPr>
        <p:spPr>
          <a:xfrm>
            <a:off x="4643120" y="5527523"/>
            <a:ext cx="1384139" cy="53498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CA46C161-332B-8EAE-77B3-F4AA2194D1B9}"/>
              </a:ext>
            </a:extLst>
          </p:cNvPr>
          <p:cNvCxnSpPr>
            <a:cxnSpLocks/>
            <a:stCxn id="11" idx="0"/>
            <a:endCxn id="5" idx="1"/>
          </p:cNvCxnSpPr>
          <p:nvPr/>
        </p:nvCxnSpPr>
        <p:spPr>
          <a:xfrm flipV="1">
            <a:off x="3637280" y="1793751"/>
            <a:ext cx="3725082" cy="348944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직사각형 20">
            <a:extLst>
              <a:ext uri="{FF2B5EF4-FFF2-40B4-BE49-F238E27FC236}">
                <a16:creationId xmlns:a16="http://schemas.microsoft.com/office/drawing/2014/main" id="{9AB4A8C2-A2D1-F503-AB51-F86189C5FEF1}"/>
              </a:ext>
            </a:extLst>
          </p:cNvPr>
          <p:cNvSpPr/>
          <p:nvPr/>
        </p:nvSpPr>
        <p:spPr>
          <a:xfrm>
            <a:off x="7362362" y="1144264"/>
            <a:ext cx="4384391" cy="14151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1825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333F-06BC-61FE-84E2-158CDBFCB804}"/>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CACE112-590A-C4FC-4156-54955EFAD8C8}"/>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18D2213-F7FD-B7AA-099D-67E10152912D}"/>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4A634FC-91B6-4F15-0AFA-AE58CBBB18A7}"/>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EFF1032-EB8C-554B-E8DC-EE68EF55469A}"/>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게시글 내용</a:t>
            </a:r>
          </a:p>
        </p:txBody>
      </p:sp>
      <p:pic>
        <p:nvPicPr>
          <p:cNvPr id="6" name="그림 5">
            <a:extLst>
              <a:ext uri="{FF2B5EF4-FFF2-40B4-BE49-F238E27FC236}">
                <a16:creationId xmlns:a16="http://schemas.microsoft.com/office/drawing/2014/main" id="{CAA835BC-0672-9453-A158-17ACF30079C0}"/>
              </a:ext>
            </a:extLst>
          </p:cNvPr>
          <p:cNvPicPr>
            <a:picLocks noChangeAspect="1"/>
          </p:cNvPicPr>
          <p:nvPr/>
        </p:nvPicPr>
        <p:blipFill>
          <a:blip r:embed="rId3">
            <a:extLst>
              <a:ext uri="{28A0092B-C50C-407E-A947-70E740481C1C}">
                <a14:useLocalDpi xmlns:a14="http://schemas.microsoft.com/office/drawing/2010/main" val="0"/>
              </a:ext>
            </a:extLst>
          </a:blip>
          <a:srcRect l="21417" t="11259" r="22000" b="5036"/>
          <a:stretch/>
        </p:blipFill>
        <p:spPr>
          <a:xfrm>
            <a:off x="541469" y="1129553"/>
            <a:ext cx="6683889" cy="5561704"/>
          </a:xfrm>
          <a:prstGeom prst="rect">
            <a:avLst/>
          </a:prstGeom>
        </p:spPr>
      </p:pic>
      <p:sp>
        <p:nvSpPr>
          <p:cNvPr id="7" name="직사각형 6">
            <a:extLst>
              <a:ext uri="{FF2B5EF4-FFF2-40B4-BE49-F238E27FC236}">
                <a16:creationId xmlns:a16="http://schemas.microsoft.com/office/drawing/2014/main" id="{7B87AE69-149C-4583-8333-50338AA26C8B}"/>
              </a:ext>
            </a:extLst>
          </p:cNvPr>
          <p:cNvSpPr/>
          <p:nvPr/>
        </p:nvSpPr>
        <p:spPr>
          <a:xfrm>
            <a:off x="724349" y="4175760"/>
            <a:ext cx="789491"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FF1CB2C-E900-53FF-DEFC-976A562BBFC1}"/>
              </a:ext>
            </a:extLst>
          </p:cNvPr>
          <p:cNvSpPr/>
          <p:nvPr/>
        </p:nvSpPr>
        <p:spPr>
          <a:xfrm>
            <a:off x="1513841" y="4175760"/>
            <a:ext cx="690880"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197CBDCA-AC25-FF01-AA00-1B550A6B09A3}"/>
              </a:ext>
            </a:extLst>
          </p:cNvPr>
          <p:cNvSpPr/>
          <p:nvPr/>
        </p:nvSpPr>
        <p:spPr>
          <a:xfrm>
            <a:off x="2204721" y="4175760"/>
            <a:ext cx="690880"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6AC10685-BA6E-9DEA-34AE-6E59B6731399}"/>
              </a:ext>
            </a:extLst>
          </p:cNvPr>
          <p:cNvSpPr/>
          <p:nvPr/>
        </p:nvSpPr>
        <p:spPr>
          <a:xfrm>
            <a:off x="6228080" y="4175760"/>
            <a:ext cx="772161"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B0E5B2F-B250-0155-3BCA-D80561CE4E95}"/>
              </a:ext>
            </a:extLst>
          </p:cNvPr>
          <p:cNvSpPr/>
          <p:nvPr/>
        </p:nvSpPr>
        <p:spPr>
          <a:xfrm>
            <a:off x="741679" y="4653614"/>
            <a:ext cx="6370321" cy="13915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9DF02719-DFB4-F843-5026-806512958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358" y="2683024"/>
            <a:ext cx="4511235" cy="1535237"/>
          </a:xfrm>
          <a:prstGeom prst="rect">
            <a:avLst/>
          </a:prstGeom>
        </p:spPr>
      </p:pic>
      <p:pic>
        <p:nvPicPr>
          <p:cNvPr id="18" name="그림 17">
            <a:extLst>
              <a:ext uri="{FF2B5EF4-FFF2-40B4-BE49-F238E27FC236}">
                <a16:creationId xmlns:a16="http://schemas.microsoft.com/office/drawing/2014/main" id="{F4DCF7E7-7B6D-323B-F2DD-49E7FF7D8E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358" y="1132163"/>
            <a:ext cx="4511235" cy="1568451"/>
          </a:xfrm>
          <a:prstGeom prst="rect">
            <a:avLst/>
          </a:prstGeom>
        </p:spPr>
      </p:pic>
      <p:sp>
        <p:nvSpPr>
          <p:cNvPr id="19" name="제목 1">
            <a:extLst>
              <a:ext uri="{FF2B5EF4-FFF2-40B4-BE49-F238E27FC236}">
                <a16:creationId xmlns:a16="http://schemas.microsoft.com/office/drawing/2014/main" id="{B2F93858-F155-C418-4BC1-8B9320C1CD19}"/>
              </a:ext>
            </a:extLst>
          </p:cNvPr>
          <p:cNvSpPr txBox="1">
            <a:spLocks/>
          </p:cNvSpPr>
          <p:nvPr/>
        </p:nvSpPr>
        <p:spPr>
          <a:xfrm>
            <a:off x="7225357" y="4909512"/>
            <a:ext cx="4507445" cy="43989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페이지 이동</a:t>
            </a:r>
          </a:p>
        </p:txBody>
      </p:sp>
      <p:sp>
        <p:nvSpPr>
          <p:cNvPr id="20" name="제목 1">
            <a:extLst>
              <a:ext uri="{FF2B5EF4-FFF2-40B4-BE49-F238E27FC236}">
                <a16:creationId xmlns:a16="http://schemas.microsoft.com/office/drawing/2014/main" id="{F6103800-49A4-F6D7-4055-3F96E6635A5B}"/>
              </a:ext>
            </a:extLst>
          </p:cNvPr>
          <p:cNvSpPr txBox="1">
            <a:spLocks/>
          </p:cNvSpPr>
          <p:nvPr/>
        </p:nvSpPr>
        <p:spPr>
          <a:xfrm>
            <a:off x="2895600" y="1242508"/>
            <a:ext cx="4216399" cy="4789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좋아요 증가</a:t>
            </a:r>
          </a:p>
        </p:txBody>
      </p:sp>
      <p:sp>
        <p:nvSpPr>
          <p:cNvPr id="21" name="직사각형 20">
            <a:extLst>
              <a:ext uri="{FF2B5EF4-FFF2-40B4-BE49-F238E27FC236}">
                <a16:creationId xmlns:a16="http://schemas.microsoft.com/office/drawing/2014/main" id="{EA8D7C53-85B5-FD74-068D-3202AC7B1A96}"/>
              </a:ext>
            </a:extLst>
          </p:cNvPr>
          <p:cNvSpPr/>
          <p:nvPr/>
        </p:nvSpPr>
        <p:spPr>
          <a:xfrm>
            <a:off x="2908753" y="1737359"/>
            <a:ext cx="606608" cy="2285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D46F57AB-2DFC-9E5E-A183-E6DE920F1E29}"/>
              </a:ext>
            </a:extLst>
          </p:cNvPr>
          <p:cNvCxnSpPr>
            <a:cxnSpLocks/>
            <a:stCxn id="7" idx="0"/>
            <a:endCxn id="21" idx="2"/>
          </p:cNvCxnSpPr>
          <p:nvPr/>
        </p:nvCxnSpPr>
        <p:spPr>
          <a:xfrm flipV="1">
            <a:off x="1119095" y="1965896"/>
            <a:ext cx="2092962" cy="220986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383BA77F-876A-2CDB-9ADE-008922EFA14A}"/>
              </a:ext>
            </a:extLst>
          </p:cNvPr>
          <p:cNvCxnSpPr>
            <a:cxnSpLocks/>
            <a:endCxn id="27" idx="1"/>
          </p:cNvCxnSpPr>
          <p:nvPr/>
        </p:nvCxnSpPr>
        <p:spPr>
          <a:xfrm flipV="1">
            <a:off x="2908753" y="2658310"/>
            <a:ext cx="4320394" cy="16998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직사각형 26">
            <a:extLst>
              <a:ext uri="{FF2B5EF4-FFF2-40B4-BE49-F238E27FC236}">
                <a16:creationId xmlns:a16="http://schemas.microsoft.com/office/drawing/2014/main" id="{50777604-E56B-53C5-0802-1B819892EA65}"/>
              </a:ext>
            </a:extLst>
          </p:cNvPr>
          <p:cNvSpPr/>
          <p:nvPr/>
        </p:nvSpPr>
        <p:spPr>
          <a:xfrm>
            <a:off x="7229147" y="1098358"/>
            <a:ext cx="4507445" cy="31199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CA31074A-B30A-9130-039F-A80D78D3A24D}"/>
              </a:ext>
            </a:extLst>
          </p:cNvPr>
          <p:cNvCxnSpPr>
            <a:cxnSpLocks/>
            <a:stCxn id="13" idx="3"/>
            <a:endCxn id="19" idx="0"/>
          </p:cNvCxnSpPr>
          <p:nvPr/>
        </p:nvCxnSpPr>
        <p:spPr>
          <a:xfrm>
            <a:off x="7000241" y="4358209"/>
            <a:ext cx="2478839" cy="55130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제목 1">
            <a:extLst>
              <a:ext uri="{FF2B5EF4-FFF2-40B4-BE49-F238E27FC236}">
                <a16:creationId xmlns:a16="http://schemas.microsoft.com/office/drawing/2014/main" id="{496A8E16-C486-575E-977B-77E70F1492A9}"/>
              </a:ext>
            </a:extLst>
          </p:cNvPr>
          <p:cNvSpPr txBox="1">
            <a:spLocks/>
          </p:cNvSpPr>
          <p:nvPr/>
        </p:nvSpPr>
        <p:spPr>
          <a:xfrm>
            <a:off x="737890" y="4680607"/>
            <a:ext cx="6374109" cy="4320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댓글 </a:t>
            </a:r>
            <a:r>
              <a:rPr lang="ko-KR" altLang="en-US" sz="24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작성란</a:t>
            </a:r>
            <a:endPar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5" name="제목 1">
            <a:extLst>
              <a:ext uri="{FF2B5EF4-FFF2-40B4-BE49-F238E27FC236}">
                <a16:creationId xmlns:a16="http://schemas.microsoft.com/office/drawing/2014/main" id="{C24EBF10-71EA-6839-3C72-1FFA67682780}"/>
              </a:ext>
            </a:extLst>
          </p:cNvPr>
          <p:cNvSpPr txBox="1">
            <a:spLocks/>
          </p:cNvSpPr>
          <p:nvPr/>
        </p:nvSpPr>
        <p:spPr>
          <a:xfrm>
            <a:off x="7216575" y="2243129"/>
            <a:ext cx="4507444" cy="100878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삭제 경고</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알림</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ct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커뮤니티 페이지 이동</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6" name="제목 1">
            <a:extLst>
              <a:ext uri="{FF2B5EF4-FFF2-40B4-BE49-F238E27FC236}">
                <a16:creationId xmlns:a16="http://schemas.microsoft.com/office/drawing/2014/main" id="{D9CCACF6-860A-BDD8-67E8-55398C15FB84}"/>
              </a:ext>
            </a:extLst>
          </p:cNvPr>
          <p:cNvSpPr txBox="1">
            <a:spLocks/>
          </p:cNvSpPr>
          <p:nvPr/>
        </p:nvSpPr>
        <p:spPr>
          <a:xfrm>
            <a:off x="2661235" y="2290660"/>
            <a:ext cx="4507444" cy="43989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수정 페이지 이동</a:t>
            </a:r>
          </a:p>
        </p:txBody>
      </p:sp>
      <p:cxnSp>
        <p:nvCxnSpPr>
          <p:cNvPr id="37" name="직선 화살표 연결선 36">
            <a:extLst>
              <a:ext uri="{FF2B5EF4-FFF2-40B4-BE49-F238E27FC236}">
                <a16:creationId xmlns:a16="http://schemas.microsoft.com/office/drawing/2014/main" id="{40DC6ABD-65AB-A504-7033-350B1CBFD4DF}"/>
              </a:ext>
            </a:extLst>
          </p:cNvPr>
          <p:cNvCxnSpPr>
            <a:cxnSpLocks/>
            <a:stCxn id="11" idx="0"/>
            <a:endCxn id="36" idx="2"/>
          </p:cNvCxnSpPr>
          <p:nvPr/>
        </p:nvCxnSpPr>
        <p:spPr>
          <a:xfrm flipV="1">
            <a:off x="1859281" y="2730555"/>
            <a:ext cx="3055676" cy="144520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682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9651C-8C9E-7851-1A4D-0C851672C65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5CB6DD29-DB54-58C6-958D-E361E84D6B64}"/>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0293EC21-185E-B35D-85F2-038DDB7BF09D}"/>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62AFBD9C-FCEA-09BC-2EF6-3BB359249255}"/>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CB75C51-DFA7-882A-6F8F-82EB772FDD74}"/>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게시글 수정</a:t>
            </a:r>
          </a:p>
        </p:txBody>
      </p:sp>
      <p:pic>
        <p:nvPicPr>
          <p:cNvPr id="3" name="그림 2">
            <a:extLst>
              <a:ext uri="{FF2B5EF4-FFF2-40B4-BE49-F238E27FC236}">
                <a16:creationId xmlns:a16="http://schemas.microsoft.com/office/drawing/2014/main" id="{7B2E1D99-40D3-CAB6-E6A7-8FF58DEAE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1318684"/>
            <a:ext cx="5878149" cy="4220632"/>
          </a:xfrm>
          <a:prstGeom prst="rect">
            <a:avLst/>
          </a:prstGeom>
        </p:spPr>
      </p:pic>
      <p:pic>
        <p:nvPicPr>
          <p:cNvPr id="6" name="그림 5">
            <a:extLst>
              <a:ext uri="{FF2B5EF4-FFF2-40B4-BE49-F238E27FC236}">
                <a16:creationId xmlns:a16="http://schemas.microsoft.com/office/drawing/2014/main" id="{3D4AB815-4A12-3ADE-B8D2-5F225C144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091" y="3013377"/>
            <a:ext cx="5164502" cy="2726661"/>
          </a:xfrm>
          <a:prstGeom prst="rect">
            <a:avLst/>
          </a:prstGeom>
        </p:spPr>
      </p:pic>
      <p:pic>
        <p:nvPicPr>
          <p:cNvPr id="11" name="그림 10">
            <a:extLst>
              <a:ext uri="{FF2B5EF4-FFF2-40B4-BE49-F238E27FC236}">
                <a16:creationId xmlns:a16="http://schemas.microsoft.com/office/drawing/2014/main" id="{066910A3-3BC8-446C-F85F-F31889AD1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878" y="1318684"/>
            <a:ext cx="5039715" cy="1694693"/>
          </a:xfrm>
          <a:prstGeom prst="rect">
            <a:avLst/>
          </a:prstGeom>
        </p:spPr>
      </p:pic>
      <p:sp>
        <p:nvSpPr>
          <p:cNvPr id="12" name="직사각형 11">
            <a:extLst>
              <a:ext uri="{FF2B5EF4-FFF2-40B4-BE49-F238E27FC236}">
                <a16:creationId xmlns:a16="http://schemas.microsoft.com/office/drawing/2014/main" id="{65793197-E8BA-7A64-EA54-316512BD7649}"/>
              </a:ext>
            </a:extLst>
          </p:cNvPr>
          <p:cNvSpPr/>
          <p:nvPr/>
        </p:nvSpPr>
        <p:spPr>
          <a:xfrm>
            <a:off x="3301249" y="5029200"/>
            <a:ext cx="579871"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67DC0107-F372-4528-5F5F-E497B6C49B1A}"/>
              </a:ext>
            </a:extLst>
          </p:cNvPr>
          <p:cNvSpPr/>
          <p:nvPr/>
        </p:nvSpPr>
        <p:spPr>
          <a:xfrm>
            <a:off x="2690898" y="5029200"/>
            <a:ext cx="579871" cy="3648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a:extLst>
              <a:ext uri="{FF2B5EF4-FFF2-40B4-BE49-F238E27FC236}">
                <a16:creationId xmlns:a16="http://schemas.microsoft.com/office/drawing/2014/main" id="{26875E24-372D-76E5-D163-914D1ADD3B99}"/>
              </a:ext>
            </a:extLst>
          </p:cNvPr>
          <p:cNvSpPr txBox="1">
            <a:spLocks/>
          </p:cNvSpPr>
          <p:nvPr/>
        </p:nvSpPr>
        <p:spPr>
          <a:xfrm>
            <a:off x="362175" y="5734410"/>
            <a:ext cx="5878149" cy="43989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페이지 이동</a:t>
            </a:r>
          </a:p>
        </p:txBody>
      </p:sp>
      <p:cxnSp>
        <p:nvCxnSpPr>
          <p:cNvPr id="15" name="직선 화살표 연결선 14">
            <a:extLst>
              <a:ext uri="{FF2B5EF4-FFF2-40B4-BE49-F238E27FC236}">
                <a16:creationId xmlns:a16="http://schemas.microsoft.com/office/drawing/2014/main" id="{1246818B-4144-7E10-C1DA-3ADF758A74FC}"/>
              </a:ext>
            </a:extLst>
          </p:cNvPr>
          <p:cNvCxnSpPr>
            <a:cxnSpLocks/>
            <a:stCxn id="12" idx="2"/>
            <a:endCxn id="14" idx="0"/>
          </p:cNvCxnSpPr>
          <p:nvPr/>
        </p:nvCxnSpPr>
        <p:spPr>
          <a:xfrm flipH="1">
            <a:off x="3301250" y="5394098"/>
            <a:ext cx="289935" cy="34031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직사각형 17">
            <a:extLst>
              <a:ext uri="{FF2B5EF4-FFF2-40B4-BE49-F238E27FC236}">
                <a16:creationId xmlns:a16="http://schemas.microsoft.com/office/drawing/2014/main" id="{336D01A9-6B16-AB8A-28AA-60C5B2EB5B1F}"/>
              </a:ext>
            </a:extLst>
          </p:cNvPr>
          <p:cNvSpPr/>
          <p:nvPr/>
        </p:nvSpPr>
        <p:spPr>
          <a:xfrm>
            <a:off x="6696877" y="1318684"/>
            <a:ext cx="5039716" cy="16946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D9578D1-16D0-3F6B-8C78-8B14114AFFC3}"/>
              </a:ext>
            </a:extLst>
          </p:cNvPr>
          <p:cNvCxnSpPr>
            <a:cxnSpLocks/>
            <a:stCxn id="13" idx="0"/>
            <a:endCxn id="18" idx="1"/>
          </p:cNvCxnSpPr>
          <p:nvPr/>
        </p:nvCxnSpPr>
        <p:spPr>
          <a:xfrm flipV="1">
            <a:off x="2980834" y="2166031"/>
            <a:ext cx="3716043" cy="28631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제목 1">
            <a:extLst>
              <a:ext uri="{FF2B5EF4-FFF2-40B4-BE49-F238E27FC236}">
                <a16:creationId xmlns:a16="http://schemas.microsoft.com/office/drawing/2014/main" id="{6FDBE7E3-6C33-5C1F-D3A1-835D46DA1F02}"/>
              </a:ext>
            </a:extLst>
          </p:cNvPr>
          <p:cNvSpPr txBox="1">
            <a:spLocks/>
          </p:cNvSpPr>
          <p:nvPr/>
        </p:nvSpPr>
        <p:spPr>
          <a:xfrm>
            <a:off x="6696877" y="2166030"/>
            <a:ext cx="4021924" cy="78857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게시글 수정 알림</a:t>
            </a:r>
            <a:endPar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ct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수정된 게시글 페이지 이동</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9" name="제목 1">
            <a:extLst>
              <a:ext uri="{FF2B5EF4-FFF2-40B4-BE49-F238E27FC236}">
                <a16:creationId xmlns:a16="http://schemas.microsoft.com/office/drawing/2014/main" id="{ED341FB4-76D5-607A-322F-F45BE9E5E16B}"/>
              </a:ext>
            </a:extLst>
          </p:cNvPr>
          <p:cNvSpPr txBox="1">
            <a:spLocks/>
          </p:cNvSpPr>
          <p:nvPr/>
        </p:nvSpPr>
        <p:spPr>
          <a:xfrm>
            <a:off x="6572091" y="3013377"/>
            <a:ext cx="5164502" cy="61374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수정된 내용 반영</a:t>
            </a:r>
          </a:p>
        </p:txBody>
      </p:sp>
    </p:spTree>
    <p:extLst>
      <p:ext uri="{BB962C8B-B14F-4D97-AF65-F5344CB8AC3E}">
        <p14:creationId xmlns:p14="http://schemas.microsoft.com/office/powerpoint/2010/main" val="1703615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C1F8-1655-F6FB-C016-3ED52133776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A0F2FF9-07F8-ED99-3FBB-5D0CEA388532}"/>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F67953F5-916D-0D7C-2542-6FB9223A20B3}"/>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B181180-8248-8F88-8997-3383FA632384}"/>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C54F47A-5D84-9297-B6CC-91FFDE14082B}"/>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댓글</a:t>
            </a:r>
          </a:p>
        </p:txBody>
      </p:sp>
      <p:pic>
        <p:nvPicPr>
          <p:cNvPr id="3" name="그림 2">
            <a:extLst>
              <a:ext uri="{FF2B5EF4-FFF2-40B4-BE49-F238E27FC236}">
                <a16:creationId xmlns:a16="http://schemas.microsoft.com/office/drawing/2014/main" id="{AC4A1A07-A21C-DC66-2CA9-1C8304DD0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09" y="3671892"/>
            <a:ext cx="8226611" cy="2890431"/>
          </a:xfrm>
          <a:prstGeom prst="rect">
            <a:avLst/>
          </a:prstGeom>
        </p:spPr>
      </p:pic>
      <p:pic>
        <p:nvPicPr>
          <p:cNvPr id="11" name="그림 10">
            <a:extLst>
              <a:ext uri="{FF2B5EF4-FFF2-40B4-BE49-F238E27FC236}">
                <a16:creationId xmlns:a16="http://schemas.microsoft.com/office/drawing/2014/main" id="{F6B2074E-C9DD-E445-A885-51EA59AAE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067" y="2989734"/>
            <a:ext cx="3949526" cy="1371940"/>
          </a:xfrm>
          <a:prstGeom prst="rect">
            <a:avLst/>
          </a:prstGeom>
        </p:spPr>
      </p:pic>
      <p:pic>
        <p:nvPicPr>
          <p:cNvPr id="13" name="그림 12">
            <a:extLst>
              <a:ext uri="{FF2B5EF4-FFF2-40B4-BE49-F238E27FC236}">
                <a16:creationId xmlns:a16="http://schemas.microsoft.com/office/drawing/2014/main" id="{1529B5B1-4B4D-D1DC-5C49-BAB0D0264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067" y="4375305"/>
            <a:ext cx="3949526" cy="1353142"/>
          </a:xfrm>
          <a:prstGeom prst="rect">
            <a:avLst/>
          </a:prstGeom>
        </p:spPr>
      </p:pic>
      <p:pic>
        <p:nvPicPr>
          <p:cNvPr id="15" name="그림 14">
            <a:extLst>
              <a:ext uri="{FF2B5EF4-FFF2-40B4-BE49-F238E27FC236}">
                <a16:creationId xmlns:a16="http://schemas.microsoft.com/office/drawing/2014/main" id="{BED9AEAC-DAC3-C4B5-BD53-C3748AEA90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09" y="1129553"/>
            <a:ext cx="6213610" cy="1350265"/>
          </a:xfrm>
          <a:prstGeom prst="rect">
            <a:avLst/>
          </a:prstGeom>
        </p:spPr>
      </p:pic>
      <p:pic>
        <p:nvPicPr>
          <p:cNvPr id="17" name="그림 16">
            <a:extLst>
              <a:ext uri="{FF2B5EF4-FFF2-40B4-BE49-F238E27FC236}">
                <a16:creationId xmlns:a16="http://schemas.microsoft.com/office/drawing/2014/main" id="{E90EE6C0-EB65-D74B-5935-D4242F248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7067" y="1129553"/>
            <a:ext cx="3949526" cy="1350265"/>
          </a:xfrm>
          <a:prstGeom prst="rect">
            <a:avLst/>
          </a:prstGeom>
        </p:spPr>
      </p:pic>
      <p:sp>
        <p:nvSpPr>
          <p:cNvPr id="19" name="직사각형 18">
            <a:extLst>
              <a:ext uri="{FF2B5EF4-FFF2-40B4-BE49-F238E27FC236}">
                <a16:creationId xmlns:a16="http://schemas.microsoft.com/office/drawing/2014/main" id="{E6AE3A83-9D8A-23D3-F32B-B984715A8A2A}"/>
              </a:ext>
            </a:extLst>
          </p:cNvPr>
          <p:cNvSpPr/>
          <p:nvPr/>
        </p:nvSpPr>
        <p:spPr>
          <a:xfrm>
            <a:off x="632909" y="2095716"/>
            <a:ext cx="565971" cy="38410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9995911B-F094-9AF3-0646-412188E3F48F}"/>
              </a:ext>
            </a:extLst>
          </p:cNvPr>
          <p:cNvSpPr/>
          <p:nvPr/>
        </p:nvSpPr>
        <p:spPr>
          <a:xfrm>
            <a:off x="7787067" y="1142410"/>
            <a:ext cx="3949526" cy="1371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08B3305-0E0A-66D3-0794-FF51B78266F1}"/>
              </a:ext>
            </a:extLst>
          </p:cNvPr>
          <p:cNvSpPr/>
          <p:nvPr/>
        </p:nvSpPr>
        <p:spPr>
          <a:xfrm>
            <a:off x="7787067" y="3003366"/>
            <a:ext cx="3949526" cy="27250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F66499B-C40F-7544-1932-A7C289C1A20A}"/>
              </a:ext>
            </a:extLst>
          </p:cNvPr>
          <p:cNvSpPr/>
          <p:nvPr/>
        </p:nvSpPr>
        <p:spPr>
          <a:xfrm>
            <a:off x="8077200" y="5815262"/>
            <a:ext cx="401053" cy="2646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제목 1">
            <a:extLst>
              <a:ext uri="{FF2B5EF4-FFF2-40B4-BE49-F238E27FC236}">
                <a16:creationId xmlns:a16="http://schemas.microsoft.com/office/drawing/2014/main" id="{3F9F0DDF-8033-3C55-84AC-DAE62CBA4021}"/>
              </a:ext>
            </a:extLst>
          </p:cNvPr>
          <p:cNvSpPr txBox="1">
            <a:spLocks/>
          </p:cNvSpPr>
          <p:nvPr/>
        </p:nvSpPr>
        <p:spPr>
          <a:xfrm>
            <a:off x="7787067" y="3994484"/>
            <a:ext cx="3949526" cy="74595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댓글 삭제 알림</a:t>
            </a:r>
            <a:r>
              <a:rPr lang="en-US" altLang="ko-KR"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경고</a:t>
            </a:r>
          </a:p>
        </p:txBody>
      </p:sp>
      <p:sp>
        <p:nvSpPr>
          <p:cNvPr id="24" name="제목 1">
            <a:extLst>
              <a:ext uri="{FF2B5EF4-FFF2-40B4-BE49-F238E27FC236}">
                <a16:creationId xmlns:a16="http://schemas.microsoft.com/office/drawing/2014/main" id="{0F608B55-5373-80A8-E93E-F4358DBEBDDC}"/>
              </a:ext>
            </a:extLst>
          </p:cNvPr>
          <p:cNvSpPr txBox="1">
            <a:spLocks/>
          </p:cNvSpPr>
          <p:nvPr/>
        </p:nvSpPr>
        <p:spPr>
          <a:xfrm>
            <a:off x="7787067" y="1698755"/>
            <a:ext cx="3949526" cy="80861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댓글 등록 알림</a:t>
            </a:r>
          </a:p>
        </p:txBody>
      </p:sp>
      <p:cxnSp>
        <p:nvCxnSpPr>
          <p:cNvPr id="25" name="직선 화살표 연결선 24">
            <a:extLst>
              <a:ext uri="{FF2B5EF4-FFF2-40B4-BE49-F238E27FC236}">
                <a16:creationId xmlns:a16="http://schemas.microsoft.com/office/drawing/2014/main" id="{42C5A5BD-FE94-741C-B0DA-485AFD931DB1}"/>
              </a:ext>
            </a:extLst>
          </p:cNvPr>
          <p:cNvCxnSpPr>
            <a:cxnSpLocks/>
            <a:stCxn id="19" idx="3"/>
            <a:endCxn id="17" idx="1"/>
          </p:cNvCxnSpPr>
          <p:nvPr/>
        </p:nvCxnSpPr>
        <p:spPr>
          <a:xfrm flipV="1">
            <a:off x="1198880" y="1804686"/>
            <a:ext cx="6588187" cy="4830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직선 화살표 연결선 27">
            <a:extLst>
              <a:ext uri="{FF2B5EF4-FFF2-40B4-BE49-F238E27FC236}">
                <a16:creationId xmlns:a16="http://schemas.microsoft.com/office/drawing/2014/main" id="{CFE5A9AC-5530-348B-68D2-097853382D00}"/>
              </a:ext>
            </a:extLst>
          </p:cNvPr>
          <p:cNvCxnSpPr>
            <a:cxnSpLocks/>
            <a:stCxn id="22" idx="3"/>
            <a:endCxn id="21" idx="2"/>
          </p:cNvCxnSpPr>
          <p:nvPr/>
        </p:nvCxnSpPr>
        <p:spPr>
          <a:xfrm flipV="1">
            <a:off x="8478253" y="5728447"/>
            <a:ext cx="1283577" cy="21916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5246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F1C230-248D-364B-4740-0DF6C427616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A86BF9A-C9D3-8F17-ED99-314660F7890C}"/>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프로젝트 개요 </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333653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820850-B30B-38DE-644D-1A5A728A445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C83D24-89C2-7B61-A6D8-AF10EA0BA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A7A65B7-55B4-B61A-D3F0-B8370C0B6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654804C2-AE9E-5FD5-306D-57BCC46C2E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837963E-4B03-1D04-231C-768067CF0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F41ECEBD-9831-ABC4-2F03-1236AD04C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266B7A0-CBAA-584F-311C-88206BEBA63F}"/>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마이 페이지</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1587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2A896-058D-B73A-ACDE-31F96D6D9105}"/>
            </a:ext>
          </a:extLst>
        </p:cNvPr>
        <p:cNvGrpSpPr/>
        <p:nvPr/>
      </p:nvGrpSpPr>
      <p:grpSpPr>
        <a:xfrm>
          <a:off x="0" y="0"/>
          <a:ext cx="0" cy="0"/>
          <a:chOff x="0" y="0"/>
          <a:chExt cx="0" cy="0"/>
        </a:xfrm>
      </p:grpSpPr>
      <p:pic>
        <p:nvPicPr>
          <p:cNvPr id="3" name="그림 2" descr="텍스트, 스크린샷, 온라인 광고, 웹사이트이(가) 표시된 사진&#10;&#10;AI가 생성한 콘텐츠는 부정확할 수 있습니다.">
            <a:extLst>
              <a:ext uri="{FF2B5EF4-FFF2-40B4-BE49-F238E27FC236}">
                <a16:creationId xmlns:a16="http://schemas.microsoft.com/office/drawing/2014/main" id="{1C1A7B04-978E-9B0D-0B2D-EDCD45BCC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8" y="1091182"/>
            <a:ext cx="8790689" cy="3897378"/>
          </a:xfrm>
          <a:prstGeom prst="rect">
            <a:avLst/>
          </a:prstGeom>
        </p:spPr>
      </p:pic>
      <p:sp>
        <p:nvSpPr>
          <p:cNvPr id="4" name="직사각형 3">
            <a:extLst>
              <a:ext uri="{FF2B5EF4-FFF2-40B4-BE49-F238E27FC236}">
                <a16:creationId xmlns:a16="http://schemas.microsoft.com/office/drawing/2014/main" id="{A8B67E66-E0EA-5E9B-7519-CB0447B22416}"/>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767D38D-F834-9A9A-3AC2-2FE5D9A8DDF4}"/>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A97370E-8749-3484-C07C-7AA1962E8C1C}"/>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59A35D47-1AA2-8D02-055E-86FD7DB04543}"/>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마이 페이지</a:t>
            </a:r>
          </a:p>
        </p:txBody>
      </p:sp>
      <p:sp>
        <p:nvSpPr>
          <p:cNvPr id="11" name="제목 1">
            <a:extLst>
              <a:ext uri="{FF2B5EF4-FFF2-40B4-BE49-F238E27FC236}">
                <a16:creationId xmlns:a16="http://schemas.microsoft.com/office/drawing/2014/main" id="{D5952E21-E3A0-3680-4FA1-8EEC4C8A4559}"/>
              </a:ext>
            </a:extLst>
          </p:cNvPr>
          <p:cNvSpPr>
            <a:spLocks noGrp="1"/>
          </p:cNvSpPr>
          <p:nvPr>
            <p:ph type="title"/>
          </p:nvPr>
        </p:nvSpPr>
        <p:spPr>
          <a:xfrm>
            <a:off x="822958" y="1880833"/>
            <a:ext cx="8790689" cy="666974"/>
          </a:xfrm>
        </p:spPr>
        <p:txBody>
          <a:bodyPr>
            <a:normAutofit/>
          </a:bodyPr>
          <a:lstStyle/>
          <a:p>
            <a:pPr algn="r"/>
            <a:r>
              <a:rPr lang="en-US" altLang="ko-KR"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user_tbl</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회원 정보 불러오기</a:t>
            </a:r>
          </a:p>
        </p:txBody>
      </p:sp>
      <p:sp>
        <p:nvSpPr>
          <p:cNvPr id="6" name="직사각형 5">
            <a:extLst>
              <a:ext uri="{FF2B5EF4-FFF2-40B4-BE49-F238E27FC236}">
                <a16:creationId xmlns:a16="http://schemas.microsoft.com/office/drawing/2014/main" id="{9E6B06FB-A4A1-7175-64AA-2A7F6B07DBDD}"/>
              </a:ext>
            </a:extLst>
          </p:cNvPr>
          <p:cNvSpPr/>
          <p:nvPr/>
        </p:nvSpPr>
        <p:spPr>
          <a:xfrm>
            <a:off x="965201" y="4573793"/>
            <a:ext cx="8493759" cy="4147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descr="텍스트, 스크린샷, 폰트이(가) 표시된 사진&#10;&#10;AI가 생성한 콘텐츠는 부정확할 수 있습니다.">
            <a:extLst>
              <a:ext uri="{FF2B5EF4-FFF2-40B4-BE49-F238E27FC236}">
                <a16:creationId xmlns:a16="http://schemas.microsoft.com/office/drawing/2014/main" id="{83D99F1F-6D97-285B-8BFF-D78A59B1A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558" y="5320745"/>
            <a:ext cx="4525769" cy="1492710"/>
          </a:xfrm>
          <a:prstGeom prst="rect">
            <a:avLst/>
          </a:prstGeom>
        </p:spPr>
      </p:pic>
      <p:pic>
        <p:nvPicPr>
          <p:cNvPr id="15" name="그림 14" descr="텍스트, 스크린샷, 폰트이(가) 표시된 사진&#10;&#10;AI가 생성한 콘텐츠는 부정확할 수 있습니다.">
            <a:extLst>
              <a:ext uri="{FF2B5EF4-FFF2-40B4-BE49-F238E27FC236}">
                <a16:creationId xmlns:a16="http://schemas.microsoft.com/office/drawing/2014/main" id="{E77D2759-A43B-F7E2-C945-A28DA0580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172" y="5323106"/>
            <a:ext cx="4297828" cy="1494254"/>
          </a:xfrm>
          <a:prstGeom prst="rect">
            <a:avLst/>
          </a:prstGeom>
        </p:spPr>
      </p:pic>
      <p:sp>
        <p:nvSpPr>
          <p:cNvPr id="16" name="제목 1">
            <a:extLst>
              <a:ext uri="{FF2B5EF4-FFF2-40B4-BE49-F238E27FC236}">
                <a16:creationId xmlns:a16="http://schemas.microsoft.com/office/drawing/2014/main" id="{5D06D1D7-E2F0-2E13-6115-51EBB4E5684E}"/>
              </a:ext>
            </a:extLst>
          </p:cNvPr>
          <p:cNvSpPr txBox="1">
            <a:spLocks/>
          </p:cNvSpPr>
          <p:nvPr/>
        </p:nvSpPr>
        <p:spPr>
          <a:xfrm>
            <a:off x="3210558" y="5433331"/>
            <a:ext cx="8981442"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클릭 시 장바구니로 이동</a:t>
            </a:r>
          </a:p>
        </p:txBody>
      </p:sp>
      <p:sp>
        <p:nvSpPr>
          <p:cNvPr id="17" name="직사각형 16">
            <a:extLst>
              <a:ext uri="{FF2B5EF4-FFF2-40B4-BE49-F238E27FC236}">
                <a16:creationId xmlns:a16="http://schemas.microsoft.com/office/drawing/2014/main" id="{4B607953-43A5-5ED0-0CE5-E2F32D0C3824}"/>
              </a:ext>
            </a:extLst>
          </p:cNvPr>
          <p:cNvSpPr/>
          <p:nvPr/>
        </p:nvSpPr>
        <p:spPr>
          <a:xfrm>
            <a:off x="3210558" y="5250935"/>
            <a:ext cx="8981442" cy="16070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79C53B3-D1DB-8524-A38E-AC0ED0E10135}"/>
              </a:ext>
            </a:extLst>
          </p:cNvPr>
          <p:cNvCxnSpPr>
            <a:cxnSpLocks/>
            <a:stCxn id="3" idx="2"/>
            <a:endCxn id="17" idx="0"/>
          </p:cNvCxnSpPr>
          <p:nvPr/>
        </p:nvCxnSpPr>
        <p:spPr>
          <a:xfrm>
            <a:off x="5218303" y="4988560"/>
            <a:ext cx="2482976" cy="26237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2" name="그림 21" descr="텍스트, 스크린샷, 노랑, 디자인이(가) 표시된 사진&#10;&#10;AI가 생성한 콘텐츠는 부정확할 수 있습니다.">
            <a:extLst>
              <a:ext uri="{FF2B5EF4-FFF2-40B4-BE49-F238E27FC236}">
                <a16:creationId xmlns:a16="http://schemas.microsoft.com/office/drawing/2014/main" id="{07FDED15-8F1D-DD8E-1EBA-59BCE7B20D7D}"/>
              </a:ext>
            </a:extLst>
          </p:cNvPr>
          <p:cNvPicPr>
            <a:picLocks noChangeAspect="1"/>
          </p:cNvPicPr>
          <p:nvPr/>
        </p:nvPicPr>
        <p:blipFill>
          <a:blip r:embed="rId5">
            <a:extLst>
              <a:ext uri="{28A0092B-C50C-407E-A947-70E740481C1C}">
                <a14:useLocalDpi xmlns:a14="http://schemas.microsoft.com/office/drawing/2010/main" val="0"/>
              </a:ext>
            </a:extLst>
          </a:blip>
          <a:srcRect l="25417" t="1737" r="50000" b="43559"/>
          <a:stretch/>
        </p:blipFill>
        <p:spPr>
          <a:xfrm>
            <a:off x="10001655" y="2717048"/>
            <a:ext cx="2190345" cy="2402699"/>
          </a:xfrm>
          <a:prstGeom prst="rect">
            <a:avLst/>
          </a:prstGeom>
        </p:spPr>
      </p:pic>
      <p:sp>
        <p:nvSpPr>
          <p:cNvPr id="23" name="제목 1">
            <a:extLst>
              <a:ext uri="{FF2B5EF4-FFF2-40B4-BE49-F238E27FC236}">
                <a16:creationId xmlns:a16="http://schemas.microsoft.com/office/drawing/2014/main" id="{F7953A6D-D0A7-BAF2-FC3E-FCF16ECDF08D}"/>
              </a:ext>
            </a:extLst>
          </p:cNvPr>
          <p:cNvSpPr txBox="1">
            <a:spLocks/>
          </p:cNvSpPr>
          <p:nvPr/>
        </p:nvSpPr>
        <p:spPr>
          <a:xfrm>
            <a:off x="10001655" y="4447689"/>
            <a:ext cx="2190346"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만점 시 개방되는</a:t>
            </a:r>
            <a:br>
              <a:rPr lang="en-US" altLang="ko-KR" sz="2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ko-KR" altLang="en-US" sz="2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히든</a:t>
            </a:r>
            <a:r>
              <a:rPr lang="ko-KR" altLang="en-US" sz="2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상품 있음</a:t>
            </a:r>
          </a:p>
        </p:txBody>
      </p:sp>
    </p:spTree>
    <p:extLst>
      <p:ext uri="{BB962C8B-B14F-4D97-AF65-F5344CB8AC3E}">
        <p14:creationId xmlns:p14="http://schemas.microsoft.com/office/powerpoint/2010/main" val="2614947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D649-2851-5C63-96AD-3B501F649985}"/>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7286ED00-CA9E-AFB4-69B6-E9AD01D89EAE}"/>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8C5EEFF-F2C5-A3FA-9F4C-68E516E4BAC6}"/>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6079133-BC66-A247-4C40-26E982E6977B}"/>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33B7BD9-3A7C-9CFC-7ED6-7C92C02C6E6A}"/>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장바구니</a:t>
            </a:r>
          </a:p>
        </p:txBody>
      </p:sp>
      <p:pic>
        <p:nvPicPr>
          <p:cNvPr id="3" name="그림 2" descr="텍스트, 스크린샷, 브랜드이(가) 표시된 사진&#10;&#10;AI가 생성한 콘텐츠는 부정확할 수 있습니다.">
            <a:extLst>
              <a:ext uri="{FF2B5EF4-FFF2-40B4-BE49-F238E27FC236}">
                <a16:creationId xmlns:a16="http://schemas.microsoft.com/office/drawing/2014/main" id="{56A2DD85-A8EA-F081-F81E-2F87EE610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904" y="1122152"/>
            <a:ext cx="8511689" cy="4068552"/>
          </a:xfrm>
          <a:prstGeom prst="rect">
            <a:avLst/>
          </a:prstGeom>
        </p:spPr>
      </p:pic>
      <p:pic>
        <p:nvPicPr>
          <p:cNvPr id="6" name="그림 5" descr="텍스트, 스크린샷, 폰트, 번호이(가) 표시된 사진&#10;&#10;AI가 생성한 콘텐츠는 부정확할 수 있습니다.">
            <a:extLst>
              <a:ext uri="{FF2B5EF4-FFF2-40B4-BE49-F238E27FC236}">
                <a16:creationId xmlns:a16="http://schemas.microsoft.com/office/drawing/2014/main" id="{89BB8DF4-808C-536D-FED2-3AF9C7F87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550" y="5190704"/>
            <a:ext cx="4470399" cy="1500553"/>
          </a:xfrm>
          <a:prstGeom prst="rect">
            <a:avLst/>
          </a:prstGeom>
        </p:spPr>
      </p:pic>
      <p:sp>
        <p:nvSpPr>
          <p:cNvPr id="7" name="직사각형 6">
            <a:extLst>
              <a:ext uri="{FF2B5EF4-FFF2-40B4-BE49-F238E27FC236}">
                <a16:creationId xmlns:a16="http://schemas.microsoft.com/office/drawing/2014/main" id="{8BD76CD7-90B7-379B-3F98-E53E6F3949A9}"/>
              </a:ext>
            </a:extLst>
          </p:cNvPr>
          <p:cNvSpPr/>
          <p:nvPr/>
        </p:nvSpPr>
        <p:spPr>
          <a:xfrm>
            <a:off x="8798560" y="2113281"/>
            <a:ext cx="1642033" cy="4876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F782D446-282D-E212-F105-7198176B3AC9}"/>
              </a:ext>
            </a:extLst>
          </p:cNvPr>
          <p:cNvCxnSpPr>
            <a:cxnSpLocks/>
            <a:stCxn id="17" idx="2"/>
            <a:endCxn id="6" idx="0"/>
          </p:cNvCxnSpPr>
          <p:nvPr/>
        </p:nvCxnSpPr>
        <p:spPr>
          <a:xfrm flipH="1">
            <a:off x="6184750" y="3690150"/>
            <a:ext cx="979395" cy="150055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직사각형 13">
            <a:extLst>
              <a:ext uri="{FF2B5EF4-FFF2-40B4-BE49-F238E27FC236}">
                <a16:creationId xmlns:a16="http://schemas.microsoft.com/office/drawing/2014/main" id="{6F8F5B9C-FDCF-B8BF-AFFD-FC81FC911360}"/>
              </a:ext>
            </a:extLst>
          </p:cNvPr>
          <p:cNvSpPr/>
          <p:nvPr/>
        </p:nvSpPr>
        <p:spPr>
          <a:xfrm>
            <a:off x="3949548" y="5190704"/>
            <a:ext cx="4470399" cy="14788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6EFC2A66-263E-2D67-F6D8-FB4FACF73CE9}"/>
              </a:ext>
            </a:extLst>
          </p:cNvPr>
          <p:cNvSpPr txBox="1">
            <a:spLocks/>
          </p:cNvSpPr>
          <p:nvPr/>
        </p:nvSpPr>
        <p:spPr>
          <a:xfrm>
            <a:off x="3949546" y="5263135"/>
            <a:ext cx="4470399"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장바구니 삭제 알림</a:t>
            </a:r>
          </a:p>
        </p:txBody>
      </p:sp>
      <p:sp>
        <p:nvSpPr>
          <p:cNvPr id="17" name="직사각형 16">
            <a:extLst>
              <a:ext uri="{FF2B5EF4-FFF2-40B4-BE49-F238E27FC236}">
                <a16:creationId xmlns:a16="http://schemas.microsoft.com/office/drawing/2014/main" id="{A319E634-AF5A-FCCB-3A46-B28F43426F87}"/>
              </a:ext>
            </a:extLst>
          </p:cNvPr>
          <p:cNvSpPr/>
          <p:nvPr/>
        </p:nvSpPr>
        <p:spPr>
          <a:xfrm>
            <a:off x="6779409" y="3230879"/>
            <a:ext cx="769471" cy="4592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0290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914F-0BD1-1036-600B-C12370B9CD1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7D56C134-7B64-CE58-B285-3AEDE3BAAED0}"/>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A2DCA61-4962-9246-5948-AFDE8B5BDE11}"/>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CF1CCB3-7069-133E-11CA-4E6E4DC5C5F4}"/>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D92F78E1-CF08-5CB7-9A39-6ADE308BC3A7}"/>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주문</a:t>
            </a:r>
          </a:p>
        </p:txBody>
      </p:sp>
      <p:pic>
        <p:nvPicPr>
          <p:cNvPr id="5" name="그림 4" descr="텍스트, 스크린샷, 번호, 폰트이(가) 표시된 사진&#10;&#10;AI가 생성한 콘텐츠는 부정확할 수 있습니다.">
            <a:extLst>
              <a:ext uri="{FF2B5EF4-FFF2-40B4-BE49-F238E27FC236}">
                <a16:creationId xmlns:a16="http://schemas.microsoft.com/office/drawing/2014/main" id="{7C1938EE-F08B-D954-07CD-8B430D893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09" y="1129553"/>
            <a:ext cx="6291410" cy="5561704"/>
          </a:xfrm>
          <a:prstGeom prst="rect">
            <a:avLst/>
          </a:prstGeom>
        </p:spPr>
      </p:pic>
      <p:pic>
        <p:nvPicPr>
          <p:cNvPr id="11" name="그림 10" descr="텍스트, 스크린샷, 폰트, 일렉트릭 블루이(가) 표시된 사진&#10;&#10;AI가 생성한 콘텐츠는 부정확할 수 있습니다.">
            <a:extLst>
              <a:ext uri="{FF2B5EF4-FFF2-40B4-BE49-F238E27FC236}">
                <a16:creationId xmlns:a16="http://schemas.microsoft.com/office/drawing/2014/main" id="{C86974EA-86DA-A216-8B5F-6779B38DF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148" y="1101061"/>
            <a:ext cx="4774807" cy="1574848"/>
          </a:xfrm>
          <a:prstGeom prst="rect">
            <a:avLst/>
          </a:prstGeom>
        </p:spPr>
      </p:pic>
      <p:pic>
        <p:nvPicPr>
          <p:cNvPr id="13" name="그림 12" descr="텍스트, 스크린샷, 폰트이(가) 표시된 사진&#10;&#10;AI가 생성한 콘텐츠는 부정확할 수 있습니다.">
            <a:extLst>
              <a:ext uri="{FF2B5EF4-FFF2-40B4-BE49-F238E27FC236}">
                <a16:creationId xmlns:a16="http://schemas.microsoft.com/office/drawing/2014/main" id="{36402993-5EA0-9737-172E-C510EE1F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787" y="2675909"/>
            <a:ext cx="4774806" cy="1619138"/>
          </a:xfrm>
          <a:prstGeom prst="rect">
            <a:avLst/>
          </a:prstGeom>
        </p:spPr>
      </p:pic>
      <p:pic>
        <p:nvPicPr>
          <p:cNvPr id="15" name="그림 14" descr="텍스트, 스크린샷, 폰트, 로고이(가) 표시된 사진&#10;&#10;AI가 생성한 콘텐츠는 부정확할 수 있습니다.">
            <a:extLst>
              <a:ext uri="{FF2B5EF4-FFF2-40B4-BE49-F238E27FC236}">
                <a16:creationId xmlns:a16="http://schemas.microsoft.com/office/drawing/2014/main" id="{DA2369FD-2F05-D63C-02E1-53DD34689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3882" y="4324475"/>
            <a:ext cx="4816902" cy="2366782"/>
          </a:xfrm>
          <a:prstGeom prst="rect">
            <a:avLst/>
          </a:prstGeom>
        </p:spPr>
      </p:pic>
      <p:sp>
        <p:nvSpPr>
          <p:cNvPr id="16" name="직사각형 15">
            <a:extLst>
              <a:ext uri="{FF2B5EF4-FFF2-40B4-BE49-F238E27FC236}">
                <a16:creationId xmlns:a16="http://schemas.microsoft.com/office/drawing/2014/main" id="{6A19EA81-87EA-9269-62C6-8DC2D7F6DDA9}"/>
              </a:ext>
            </a:extLst>
          </p:cNvPr>
          <p:cNvSpPr/>
          <p:nvPr/>
        </p:nvSpPr>
        <p:spPr>
          <a:xfrm>
            <a:off x="904241" y="6014720"/>
            <a:ext cx="1097280"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D1E5C11-ED36-D8F7-BE10-F8D55FEF77D9}"/>
              </a:ext>
            </a:extLst>
          </p:cNvPr>
          <p:cNvSpPr/>
          <p:nvPr/>
        </p:nvSpPr>
        <p:spPr>
          <a:xfrm>
            <a:off x="2001521" y="6014720"/>
            <a:ext cx="853439"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8D8E7A23-8CA1-9E8C-F4AA-36A2E03E5C2D}"/>
              </a:ext>
            </a:extLst>
          </p:cNvPr>
          <p:cNvSpPr txBox="1">
            <a:spLocks/>
          </p:cNvSpPr>
          <p:nvPr/>
        </p:nvSpPr>
        <p:spPr>
          <a:xfrm>
            <a:off x="2854960" y="5234790"/>
            <a:ext cx="3724219"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장바구니 페이지 이동</a:t>
            </a:r>
          </a:p>
        </p:txBody>
      </p:sp>
      <p:cxnSp>
        <p:nvCxnSpPr>
          <p:cNvPr id="19" name="직선 화살표 연결선 18">
            <a:extLst>
              <a:ext uri="{FF2B5EF4-FFF2-40B4-BE49-F238E27FC236}">
                <a16:creationId xmlns:a16="http://schemas.microsoft.com/office/drawing/2014/main" id="{E57B104D-B307-A8CB-2C71-1C9B6E90AC5B}"/>
              </a:ext>
            </a:extLst>
          </p:cNvPr>
          <p:cNvCxnSpPr>
            <a:cxnSpLocks/>
            <a:stCxn id="17" idx="3"/>
          </p:cNvCxnSpPr>
          <p:nvPr/>
        </p:nvCxnSpPr>
        <p:spPr>
          <a:xfrm flipV="1">
            <a:off x="2854960" y="5901764"/>
            <a:ext cx="1879600" cy="33647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DB92F615-0EC1-0064-FAC5-D0E6C054C7EC}"/>
              </a:ext>
            </a:extLst>
          </p:cNvPr>
          <p:cNvCxnSpPr>
            <a:cxnSpLocks/>
            <a:stCxn id="16" idx="0"/>
            <a:endCxn id="29" idx="1"/>
          </p:cNvCxnSpPr>
          <p:nvPr/>
        </p:nvCxnSpPr>
        <p:spPr>
          <a:xfrm flipV="1">
            <a:off x="1452881" y="2675910"/>
            <a:ext cx="5471438" cy="333881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직사각형 28">
            <a:extLst>
              <a:ext uri="{FF2B5EF4-FFF2-40B4-BE49-F238E27FC236}">
                <a16:creationId xmlns:a16="http://schemas.microsoft.com/office/drawing/2014/main" id="{BBC5E239-E2E8-8CCF-ED6A-7C4A4217F76F}"/>
              </a:ext>
            </a:extLst>
          </p:cNvPr>
          <p:cNvSpPr/>
          <p:nvPr/>
        </p:nvSpPr>
        <p:spPr>
          <a:xfrm>
            <a:off x="6924319" y="1129553"/>
            <a:ext cx="4896465" cy="30927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제목 1">
            <a:extLst>
              <a:ext uri="{FF2B5EF4-FFF2-40B4-BE49-F238E27FC236}">
                <a16:creationId xmlns:a16="http://schemas.microsoft.com/office/drawing/2014/main" id="{07384B7B-3ED0-1C71-80CC-7497AF99807C}"/>
              </a:ext>
            </a:extLst>
          </p:cNvPr>
          <p:cNvSpPr txBox="1">
            <a:spLocks/>
          </p:cNvSpPr>
          <p:nvPr/>
        </p:nvSpPr>
        <p:spPr>
          <a:xfrm>
            <a:off x="6924319" y="2370914"/>
            <a:ext cx="4896465"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주문 완료 알림</a:t>
            </a:r>
          </a:p>
        </p:txBody>
      </p:sp>
      <p:sp>
        <p:nvSpPr>
          <p:cNvPr id="32" name="제목 1">
            <a:extLst>
              <a:ext uri="{FF2B5EF4-FFF2-40B4-BE49-F238E27FC236}">
                <a16:creationId xmlns:a16="http://schemas.microsoft.com/office/drawing/2014/main" id="{3C01DBE5-8F77-6F4B-F9B7-9FCBBD82F97E}"/>
              </a:ext>
            </a:extLst>
          </p:cNvPr>
          <p:cNvSpPr txBox="1">
            <a:spLocks/>
          </p:cNvSpPr>
          <p:nvPr/>
        </p:nvSpPr>
        <p:spPr>
          <a:xfrm>
            <a:off x="6985148" y="4335222"/>
            <a:ext cx="4835636"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주문 완료 페이지</a:t>
            </a:r>
          </a:p>
        </p:txBody>
      </p:sp>
    </p:spTree>
    <p:extLst>
      <p:ext uri="{BB962C8B-B14F-4D97-AF65-F5344CB8AC3E}">
        <p14:creationId xmlns:p14="http://schemas.microsoft.com/office/powerpoint/2010/main" val="1808240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6336-0F98-E2D3-84E7-56F93FB3819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DC4D91EA-4EF9-3596-B720-7FED9A7B5EF8}"/>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74532FB-1C3E-8FE7-B9AE-9C4AFE0518E2}"/>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F53C612-24AA-FBC7-0A7B-842F7FB40096}"/>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31FD5D6-9F51-560A-355D-4529DC6A35D0}"/>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주문 내역</a:t>
            </a:r>
          </a:p>
        </p:txBody>
      </p:sp>
      <p:pic>
        <p:nvPicPr>
          <p:cNvPr id="3" name="그림 2" descr="텍스트, 스크린샷, 소프트웨어, 디스플레이이(가) 표시된 사진&#10;&#10;AI가 생성한 콘텐츠는 부정확할 수 있습니다.">
            <a:extLst>
              <a:ext uri="{FF2B5EF4-FFF2-40B4-BE49-F238E27FC236}">
                <a16:creationId xmlns:a16="http://schemas.microsoft.com/office/drawing/2014/main" id="{16535C8A-22C2-704B-416F-326779568237}"/>
              </a:ext>
            </a:extLst>
          </p:cNvPr>
          <p:cNvPicPr>
            <a:picLocks noChangeAspect="1"/>
          </p:cNvPicPr>
          <p:nvPr/>
        </p:nvPicPr>
        <p:blipFill>
          <a:blip r:embed="rId2">
            <a:extLst>
              <a:ext uri="{28A0092B-C50C-407E-A947-70E740481C1C}">
                <a14:useLocalDpi xmlns:a14="http://schemas.microsoft.com/office/drawing/2010/main" val="0"/>
              </a:ext>
            </a:extLst>
          </a:blip>
          <a:srcRect l="29735" t="14824" r="29412" b="50000"/>
          <a:stretch/>
        </p:blipFill>
        <p:spPr>
          <a:xfrm>
            <a:off x="2900411" y="1881244"/>
            <a:ext cx="6391178" cy="3095511"/>
          </a:xfrm>
          <a:prstGeom prst="rect">
            <a:avLst/>
          </a:prstGeom>
        </p:spPr>
      </p:pic>
      <p:sp>
        <p:nvSpPr>
          <p:cNvPr id="6" name="직사각형 5">
            <a:extLst>
              <a:ext uri="{FF2B5EF4-FFF2-40B4-BE49-F238E27FC236}">
                <a16:creationId xmlns:a16="http://schemas.microsoft.com/office/drawing/2014/main" id="{ADE61C01-60CD-DF8C-A576-A0828E544854}"/>
              </a:ext>
            </a:extLst>
          </p:cNvPr>
          <p:cNvSpPr/>
          <p:nvPr/>
        </p:nvSpPr>
        <p:spPr>
          <a:xfrm>
            <a:off x="2900412" y="3517751"/>
            <a:ext cx="6391178" cy="14590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제목 1">
            <a:extLst>
              <a:ext uri="{FF2B5EF4-FFF2-40B4-BE49-F238E27FC236}">
                <a16:creationId xmlns:a16="http://schemas.microsoft.com/office/drawing/2014/main" id="{386F0B8B-69BA-D119-7980-C5F0F07BFCBE}"/>
              </a:ext>
            </a:extLst>
          </p:cNvPr>
          <p:cNvSpPr txBox="1">
            <a:spLocks/>
          </p:cNvSpPr>
          <p:nvPr/>
        </p:nvSpPr>
        <p:spPr>
          <a:xfrm>
            <a:off x="2843981" y="5086348"/>
            <a:ext cx="6504037"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주문 내역 추가됨</a:t>
            </a:r>
          </a:p>
        </p:txBody>
      </p:sp>
    </p:spTree>
    <p:extLst>
      <p:ext uri="{BB962C8B-B14F-4D97-AF65-F5344CB8AC3E}">
        <p14:creationId xmlns:p14="http://schemas.microsoft.com/office/powerpoint/2010/main" val="178856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0704B-309D-6797-8D2B-9E3200936E21}"/>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A5451B3D-8595-6661-A9B4-5A6A92A244FF}"/>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9409FFB-CB6D-AC92-4DEB-0DD46BD61313}"/>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04B2E1F-468F-6701-28C2-1528C48A24DE}"/>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4B03D80-87C8-C4E3-4257-E4565075C9F2}"/>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회원 탈퇴</a:t>
            </a:r>
          </a:p>
        </p:txBody>
      </p:sp>
      <p:pic>
        <p:nvPicPr>
          <p:cNvPr id="3" name="그림 2" descr="텍스트, 스크린샷, 폰트, 디스플레이이(가) 표시된 사진&#10;&#10;AI가 생성한 콘텐츠는 부정확할 수 있습니다.">
            <a:extLst>
              <a:ext uri="{FF2B5EF4-FFF2-40B4-BE49-F238E27FC236}">
                <a16:creationId xmlns:a16="http://schemas.microsoft.com/office/drawing/2014/main" id="{BB61F05F-5569-9325-D9A3-2EE67BA9A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218" y="1117599"/>
            <a:ext cx="8161564" cy="5573657"/>
          </a:xfrm>
          <a:prstGeom prst="rect">
            <a:avLst/>
          </a:prstGeom>
        </p:spPr>
      </p:pic>
      <p:sp>
        <p:nvSpPr>
          <p:cNvPr id="5" name="직사각형 4">
            <a:extLst>
              <a:ext uri="{FF2B5EF4-FFF2-40B4-BE49-F238E27FC236}">
                <a16:creationId xmlns:a16="http://schemas.microsoft.com/office/drawing/2014/main" id="{5DCF9FFD-258D-C118-AAEC-A02282E82B84}"/>
              </a:ext>
            </a:extLst>
          </p:cNvPr>
          <p:cNvSpPr/>
          <p:nvPr/>
        </p:nvSpPr>
        <p:spPr>
          <a:xfrm>
            <a:off x="7894320" y="5449346"/>
            <a:ext cx="1889760" cy="8498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5A4A1BD5-B9C1-B6ED-A155-354893FCB09D}"/>
              </a:ext>
            </a:extLst>
          </p:cNvPr>
          <p:cNvSpPr txBox="1">
            <a:spLocks/>
          </p:cNvSpPr>
          <p:nvPr/>
        </p:nvSpPr>
        <p:spPr>
          <a:xfrm>
            <a:off x="2938158" y="3429000"/>
            <a:ext cx="7238624"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User_tbl</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현재 </a:t>
            </a:r>
            <a:r>
              <a:rPr lang="ko-KR" altLang="en-US" sz="3000" dirty="0" err="1">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로그인된</a:t>
            </a: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유저 정보 삭제</a:t>
            </a:r>
          </a:p>
        </p:txBody>
      </p:sp>
      <p:cxnSp>
        <p:nvCxnSpPr>
          <p:cNvPr id="7" name="직선 화살표 연결선 6">
            <a:extLst>
              <a:ext uri="{FF2B5EF4-FFF2-40B4-BE49-F238E27FC236}">
                <a16:creationId xmlns:a16="http://schemas.microsoft.com/office/drawing/2014/main" id="{43AACD0A-E8DF-8ED0-CC9F-59206EC7314F}"/>
              </a:ext>
            </a:extLst>
          </p:cNvPr>
          <p:cNvCxnSpPr>
            <a:cxnSpLocks/>
            <a:stCxn id="5" idx="0"/>
          </p:cNvCxnSpPr>
          <p:nvPr/>
        </p:nvCxnSpPr>
        <p:spPr>
          <a:xfrm flipH="1" flipV="1">
            <a:off x="6593840" y="4095974"/>
            <a:ext cx="2245360" cy="13533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직사각형 12">
            <a:extLst>
              <a:ext uri="{FF2B5EF4-FFF2-40B4-BE49-F238E27FC236}">
                <a16:creationId xmlns:a16="http://schemas.microsoft.com/office/drawing/2014/main" id="{5C6CE23A-E0E3-44CB-CEF6-8E692F0E75FD}"/>
              </a:ext>
            </a:extLst>
          </p:cNvPr>
          <p:cNvSpPr/>
          <p:nvPr/>
        </p:nvSpPr>
        <p:spPr>
          <a:xfrm>
            <a:off x="2550160" y="5498354"/>
            <a:ext cx="1209040" cy="6669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a:extLst>
              <a:ext uri="{FF2B5EF4-FFF2-40B4-BE49-F238E27FC236}">
                <a16:creationId xmlns:a16="http://schemas.microsoft.com/office/drawing/2014/main" id="{408E8EFA-493C-B644-7C46-BBBCC5053F7E}"/>
              </a:ext>
            </a:extLst>
          </p:cNvPr>
          <p:cNvSpPr txBox="1">
            <a:spLocks/>
          </p:cNvSpPr>
          <p:nvPr/>
        </p:nvSpPr>
        <p:spPr>
          <a:xfrm>
            <a:off x="2221503" y="4552877"/>
            <a:ext cx="4626337" cy="66697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3000" dirty="0">
                <a:solidFill>
                  <a:srgbClr val="FF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마이페이지 이동</a:t>
            </a:r>
          </a:p>
        </p:txBody>
      </p:sp>
      <p:cxnSp>
        <p:nvCxnSpPr>
          <p:cNvPr id="15" name="직선 화살표 연결선 14">
            <a:extLst>
              <a:ext uri="{FF2B5EF4-FFF2-40B4-BE49-F238E27FC236}">
                <a16:creationId xmlns:a16="http://schemas.microsoft.com/office/drawing/2014/main" id="{FAA3F97D-01C2-9A2E-140F-028627FC4DF0}"/>
              </a:ext>
            </a:extLst>
          </p:cNvPr>
          <p:cNvCxnSpPr>
            <a:cxnSpLocks/>
            <a:stCxn id="13" idx="0"/>
          </p:cNvCxnSpPr>
          <p:nvPr/>
        </p:nvCxnSpPr>
        <p:spPr>
          <a:xfrm flipV="1">
            <a:off x="3154680" y="5219851"/>
            <a:ext cx="1379991" cy="27850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934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9E0E6A-961D-697A-22EE-109A972499F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BBC84AA-708A-0CF8-3783-6EF68D882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2677C71-DE47-CE99-3FBF-40D19449AB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12326DF1-3963-7D14-B915-E7F7896F1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7C4723-B007-DADB-D414-B7AECE808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48BBC17A-60F6-C2E7-2498-E4072E66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FBDD1C3-FB70-DFD0-7C2D-509CF4DD5214}"/>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자체 평가 의견</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12771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66D4A-4DDA-8CEB-632F-5A2E5668868B}"/>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C933D63-AF01-1372-BE1F-65A3891D85AE}"/>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558CE93-DAD2-F6F4-E137-270036ED5F9B}"/>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7F29BD7-D7AD-B395-BA14-EA2A342B6098}"/>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B8FEAC0-6BF7-CBCD-6A85-AD89D872777C}"/>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완성도 평가</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강점</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개선점</a:t>
            </a:r>
          </a:p>
        </p:txBody>
      </p:sp>
      <p:graphicFrame>
        <p:nvGraphicFramePr>
          <p:cNvPr id="3" name="다이어그램 2">
            <a:extLst>
              <a:ext uri="{FF2B5EF4-FFF2-40B4-BE49-F238E27FC236}">
                <a16:creationId xmlns:a16="http://schemas.microsoft.com/office/drawing/2014/main" id="{02E58BE4-8EF5-CBCB-6416-2F55E70E523B}"/>
              </a:ext>
            </a:extLst>
          </p:cNvPr>
          <p:cNvGraphicFramePr/>
          <p:nvPr>
            <p:extLst>
              <p:ext uri="{D42A27DB-BD31-4B8C-83A1-F6EECF244321}">
                <p14:modId xmlns:p14="http://schemas.microsoft.com/office/powerpoint/2010/main" val="580848877"/>
              </p:ext>
            </p:extLst>
          </p:nvPr>
        </p:nvGraphicFramePr>
        <p:xfrm>
          <a:off x="632909" y="1129553"/>
          <a:ext cx="11103684" cy="5561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5099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7677-FE89-38A1-B7BC-9B40F85026F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530E8D04-03CC-876F-2631-AC65ED2E9CDA}"/>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FFB16D0-1F44-25EA-2CEF-078D905BF05E}"/>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27AD379-393F-3AAB-5A83-5BDD3048B6CF}"/>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88C5015-26E4-0DEA-019A-AC1BEC0C39C7}"/>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후기</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김민환</a:t>
            </a:r>
          </a:p>
        </p:txBody>
      </p:sp>
      <p:sp>
        <p:nvSpPr>
          <p:cNvPr id="5" name="Rectangle 1">
            <a:extLst>
              <a:ext uri="{FF2B5EF4-FFF2-40B4-BE49-F238E27FC236}">
                <a16:creationId xmlns:a16="http://schemas.microsoft.com/office/drawing/2014/main" id="{9562457F-7E77-1491-70BB-8F93793D4F58}"/>
              </a:ext>
            </a:extLst>
          </p:cNvPr>
          <p:cNvSpPr>
            <a:spLocks noChangeArrowheads="1"/>
          </p:cNvSpPr>
          <p:nvPr/>
        </p:nvSpPr>
        <p:spPr bwMode="auto">
          <a:xfrm>
            <a:off x="387350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TextBox 6">
            <a:extLst>
              <a:ext uri="{FF2B5EF4-FFF2-40B4-BE49-F238E27FC236}">
                <a16:creationId xmlns:a16="http://schemas.microsoft.com/office/drawing/2014/main" id="{F91A51DE-DE50-2B41-547E-75E05E8FCFC6}"/>
              </a:ext>
            </a:extLst>
          </p:cNvPr>
          <p:cNvSpPr txBox="1"/>
          <p:nvPr/>
        </p:nvSpPr>
        <p:spPr>
          <a:xfrm>
            <a:off x="632909" y="1129553"/>
            <a:ext cx="11103684" cy="4708981"/>
          </a:xfrm>
          <a:prstGeom prst="rect">
            <a:avLst/>
          </a:prstGeom>
          <a:noFill/>
        </p:spPr>
        <p:txBody>
          <a:bodyPr wrap="square">
            <a:spAutoFit/>
          </a:bodyPr>
          <a:lstStyle/>
          <a:p>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개인 후기</a:t>
            </a:r>
            <a:endParaRPr lang="en-US" altLang="ko-KR"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처음 기획하고 구상할 때만 해도 ‘이게 정말 가능할까</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라는 의문이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게속</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들었고 처음 접하는 프로그램</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(ex. </a:t>
            </a:r>
            <a:r>
              <a:rPr lang="en-US" altLang="ko-KR"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github</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도 있어서 불안하지 않았다면 거짓말일 것이다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프로젝트를 이제 본격적으로 시작할 때는 무엇을 뭘 어게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해야할지</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감도 잘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안잡혀서</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많이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불안했었는데</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조원분들이 잘 따라주고 다들 본인이 맡은 바는 열심히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해주셔서</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생각보다 순조 롭게 진행되면서 걱정거리도 사라지고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어느순간부터는</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이제 뭘 어떻게 바꾸고 뭘 더 추가해야 할지에 대해 의견을 나누고 있는 상황이 신기하게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느껴지기도</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db</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와 연동하고 그걸 활용한 기능들이 생각보다 머리 아프고 어지럽기도 했지만 이를 통해 보 는 시각이 넓어지고 실력도 많이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향상했을거라</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믿는다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 후기</a:t>
            </a:r>
            <a:endParaRPr lang="en-US" altLang="ko-KR" sz="3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지금 개발한 웹사이트는 사실 전체적으로 많이 부족하다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긴 기간이 아닌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짫은</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기간 빠르게 개발한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거다보니</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역시 사소한 버그들이 많이 발생하기도 하고 구현하고 싶었지만 구현하지 못 한 것들도 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아쉬움이 느껴지면서도 그래도 처음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기획할때의</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기능들은 전부 구현 성공해 서 그래도 나름 뿌듯하기도 하고 할 일을 끝냈다는 느낌도 받았다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223766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0BD77-E169-7292-0371-C3866387F32F}"/>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C03F37EF-4826-5563-5897-F44547E5B679}"/>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9EAC20D-5D46-2051-0771-293C929E78EA}"/>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8167020-26D5-76F7-A97C-1E4398D21ED9}"/>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137D8B7-F31D-797E-9B00-01A098572BDF}"/>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후기</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김유민</a:t>
            </a:r>
          </a:p>
        </p:txBody>
      </p:sp>
      <p:sp>
        <p:nvSpPr>
          <p:cNvPr id="5" name="Rectangle 1">
            <a:extLst>
              <a:ext uri="{FF2B5EF4-FFF2-40B4-BE49-F238E27FC236}">
                <a16:creationId xmlns:a16="http://schemas.microsoft.com/office/drawing/2014/main" id="{C66929F8-A1C0-BC3F-4B9D-56F250182EC9}"/>
              </a:ext>
            </a:extLst>
          </p:cNvPr>
          <p:cNvSpPr>
            <a:spLocks noChangeArrowheads="1"/>
          </p:cNvSpPr>
          <p:nvPr/>
        </p:nvSpPr>
        <p:spPr bwMode="auto">
          <a:xfrm>
            <a:off x="387350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TextBox 2">
            <a:extLst>
              <a:ext uri="{FF2B5EF4-FFF2-40B4-BE49-F238E27FC236}">
                <a16:creationId xmlns:a16="http://schemas.microsoft.com/office/drawing/2014/main" id="{E83E0DDB-AC18-0313-028B-D44D1716888D}"/>
              </a:ext>
            </a:extLst>
          </p:cNvPr>
          <p:cNvSpPr txBox="1"/>
          <p:nvPr/>
        </p:nvSpPr>
        <p:spPr>
          <a:xfrm>
            <a:off x="632909" y="1690062"/>
            <a:ext cx="11103683" cy="3477875"/>
          </a:xfrm>
          <a:prstGeom prst="rect">
            <a:avLst/>
          </a:prstGeom>
          <a:noFill/>
        </p:spPr>
        <p:txBody>
          <a:bodyPr wrap="square">
            <a:spAutoFit/>
          </a:bodyPr>
          <a:lstStyle/>
          <a:p>
            <a:pPr algn="just"/>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Java</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MVC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패턴을 활용한 프로젝트를 진행하며 역할 분리가 얼마나 중요한지 느꼈습니다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Model, View, Controller</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가 명확히 분리되어 유지보수가 쉬웠고</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팀원 들과의 협업의 중요성을 느꼈습니다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또한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Controller</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를 통해 흐름을 제어하는 과 정이 인상 깊었습니다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MVC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패턴을 적용하면서 처음에는 구조를 잡는 데 시간이 조금 걸렸지만</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일단 틀을 만들고 나니 각 요소의 역할이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명확해져</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개발 속도와 코드의 가독성이 크게 향상되었습니다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Model</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에서는 데이터 처리와 로직을 담당 하고</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View</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사용자 인터페이스를</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Controller</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그 사이의 흐름을 제어함으로써 변경 사항이 발생해도 특정 부분만 수정하면 되어 유지보수에 편리함을 느꼈습니다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gn="just"/>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또한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JSP</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와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Servlet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을 연동하며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Controller</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에서 요청을 받아 적절한 비즈니스 로직 을 수행하고</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그 결과를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View</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 전달하는 구조를 연습할 수 있었는데 팀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트였던 만큼</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각자 역할을 분담하고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Controller</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와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View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사이의 약속된 규칙을 지 키며 협업하는 과정에서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MVC</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장점을 더욱 실감할 수 있었습니다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추후 다른 프로젝트를 할 때도 이 구조가 큰 도움이 될 것 같다는 느낌이 들었습니다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39601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내용 개체 틀 4">
            <a:extLst>
              <a:ext uri="{FF2B5EF4-FFF2-40B4-BE49-F238E27FC236}">
                <a16:creationId xmlns:a16="http://schemas.microsoft.com/office/drawing/2014/main" id="{3D5083B1-DC06-9BA3-23EA-E79BEC034D15}"/>
              </a:ext>
            </a:extLst>
          </p:cNvPr>
          <p:cNvSpPr>
            <a:spLocks noGrp="1"/>
          </p:cNvSpPr>
          <p:nvPr>
            <p:ph idx="1"/>
          </p:nvPr>
        </p:nvSpPr>
        <p:spPr>
          <a:xfrm>
            <a:off x="1917950" y="5198169"/>
            <a:ext cx="8355105" cy="1294071"/>
          </a:xfrm>
        </p:spPr>
        <p:txBody>
          <a:bodyPr vert="horz" lIns="91440" tIns="45720" rIns="91440" bIns="45720" rtlCol="0">
            <a:normAutofit/>
          </a:bodyPr>
          <a:lstStyle/>
          <a:p>
            <a:pPr marL="0" indent="0" algn="ctr" latinLnBrk="0">
              <a:buNone/>
            </a:pPr>
            <a:r>
              <a:rPr lang="ko-KR" altLang="en-US"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저희 사이트는 사용자에게 다양한 문제를 제공해 코딩 학습을 돕고</a:t>
            </a:r>
            <a:r>
              <a:rPr lang="en-US" altLang="ko-KR"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marL="0" indent="0" algn="ctr" latinLnBrk="0">
              <a:buNone/>
            </a:pPr>
            <a:r>
              <a:rPr lang="ko-KR" altLang="en-US"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스코어와 랭킹 시스템을 통해 성취감을 느낄 수 있도록 하며</a:t>
            </a:r>
            <a:r>
              <a:rPr lang="en-US" altLang="ko-KR"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marL="0" indent="0" algn="ctr" latinLnBrk="0">
              <a:buNone/>
            </a:pPr>
            <a:r>
              <a:rPr lang="ko-KR" altLang="en-US"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문제를 풀면 지급되는 포인트로 경품을 구매할 수 있도록 하여 차별화를 꾀합니다</a:t>
            </a:r>
            <a:r>
              <a:rPr lang="en-US" altLang="ko-KR"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그림 22">
            <a:extLst>
              <a:ext uri="{FF2B5EF4-FFF2-40B4-BE49-F238E27FC236}">
                <a16:creationId xmlns:a16="http://schemas.microsoft.com/office/drawing/2014/main" id="{C94B23AE-B55B-5B3F-015E-977F653FC69E}"/>
              </a:ext>
            </a:extLst>
          </p:cNvPr>
          <p:cNvPicPr>
            <a:picLocks noChangeAspect="1"/>
          </p:cNvPicPr>
          <p:nvPr/>
        </p:nvPicPr>
        <p:blipFill>
          <a:blip r:embed="rId2">
            <a:extLst>
              <a:ext uri="{28A0092B-C50C-407E-A947-70E740481C1C}">
                <a14:useLocalDpi xmlns:a14="http://schemas.microsoft.com/office/drawing/2010/main" val="0"/>
              </a:ext>
            </a:extLst>
          </a:blip>
          <a:srcRect t="611" b="3237"/>
          <a:stretch/>
        </p:blipFill>
        <p:spPr>
          <a:xfrm>
            <a:off x="2079314" y="807071"/>
            <a:ext cx="8032376" cy="4074026"/>
          </a:xfrm>
          <a:prstGeom prst="rect">
            <a:avLst/>
          </a:prstGeom>
          <a:noFill/>
        </p:spPr>
      </p:pic>
      <p:sp>
        <p:nvSpPr>
          <p:cNvPr id="24" name="직사각형 23">
            <a:extLst>
              <a:ext uri="{FF2B5EF4-FFF2-40B4-BE49-F238E27FC236}">
                <a16:creationId xmlns:a16="http://schemas.microsoft.com/office/drawing/2014/main" id="{31341597-9CDD-2852-8595-EC7AD3BF3097}"/>
              </a:ext>
            </a:extLst>
          </p:cNvPr>
          <p:cNvSpPr/>
          <p:nvPr/>
        </p:nvSpPr>
        <p:spPr>
          <a:xfrm>
            <a:off x="2079314" y="808818"/>
            <a:ext cx="8032376" cy="40740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0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프로젝트 주제</a:t>
            </a:r>
            <a:endParaRPr lang="en-US" altLang="ko-KR" sz="60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algn="ctr"/>
            <a:r>
              <a:rPr lang="en-US" altLang="ko-KR" sz="40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코딩 테스트 사이트</a:t>
            </a:r>
            <a:endParaRPr lang="en-US" altLang="ko-KR" sz="40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1545976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983B-05C1-C599-E694-FE255D00CB02}"/>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6B39876-117D-0E18-159E-16A85D4F284A}"/>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79636F58-AC26-8E64-2D6C-D6AEA1BF7388}"/>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7909BBD-7627-1369-F357-E01C9F4B6C1D}"/>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A2C8D2D-A087-C112-A471-645AA220566B}"/>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후기</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err="1">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박예린</a:t>
            </a:r>
            <a:endPar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5" name="Rectangle 1">
            <a:extLst>
              <a:ext uri="{FF2B5EF4-FFF2-40B4-BE49-F238E27FC236}">
                <a16:creationId xmlns:a16="http://schemas.microsoft.com/office/drawing/2014/main" id="{A66CD484-8204-26B8-2C0C-EE667C83F7ED}"/>
              </a:ext>
            </a:extLst>
          </p:cNvPr>
          <p:cNvSpPr>
            <a:spLocks noChangeArrowheads="1"/>
          </p:cNvSpPr>
          <p:nvPr/>
        </p:nvSpPr>
        <p:spPr bwMode="auto">
          <a:xfrm>
            <a:off x="387350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TextBox 2">
            <a:extLst>
              <a:ext uri="{FF2B5EF4-FFF2-40B4-BE49-F238E27FC236}">
                <a16:creationId xmlns:a16="http://schemas.microsoft.com/office/drawing/2014/main" id="{A3675D1D-6979-6E76-3975-19A9A23D605F}"/>
              </a:ext>
            </a:extLst>
          </p:cNvPr>
          <p:cNvSpPr txBox="1"/>
          <p:nvPr/>
        </p:nvSpPr>
        <p:spPr>
          <a:xfrm>
            <a:off x="724349" y="2282825"/>
            <a:ext cx="11012244" cy="2308324"/>
          </a:xfrm>
          <a:prstGeom prst="rect">
            <a:avLst/>
          </a:prstGeom>
          <a:noFill/>
        </p:spPr>
        <p:txBody>
          <a:bodyPr wrap="square">
            <a:spAutoFit/>
          </a:bodyPr>
          <a:lstStyle/>
          <a:p>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이번 프로젝트를 하면서 협업에 임하는 자세를 배운 것 같다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내가 작업한 페이지에 팀원이 헤더와 </a:t>
            </a:r>
            <a:r>
              <a:rPr lang="ko-KR" altLang="en-US" sz="24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푸터를</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삽입하니 레이아웃이 깨져서 당황스러웠던 기억이 있다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알고 보니 내가 </a:t>
            </a:r>
            <a:r>
              <a:rPr lang="en-US" altLang="ko-KR" sz="24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css</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작업할 때 </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body</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와 </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태그 같이 전체에 영향을 주는 선 </a:t>
            </a:r>
            <a:r>
              <a:rPr lang="ko-KR" altLang="en-US" sz="24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택자를</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사용해서 그게 팀원이 만든 헤더에도 적용되는 바람에 디자인이 꼬인 거였다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내 가 만든 코드가 나만의 것이 아니라는 걸 그때 </a:t>
            </a:r>
            <a:r>
              <a:rPr lang="ko-KR" altLang="en-US" sz="24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깨달았다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완성된 페이지 하나보다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그걸 함께 만들어가는 과정에서 생기는 충돌과 해결의 경험이 오히려 더 많은 걸 남겼다</a:t>
            </a:r>
            <a:r>
              <a:rPr lang="en-US" altLang="ko-KR"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4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90521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896B-CFB8-8A82-6ED1-CA3A7CB830BD}"/>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4071256-FDEB-4670-6F54-B2CD0A93C62E}"/>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EEE5106F-71C9-B9CE-93A6-BDE71E6D069A}"/>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8B7D3E60-95AA-391A-D1CA-1BDD3640BD97}"/>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C12D5FA-3157-7C7C-18C9-8A4DCCE5EE63}"/>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후기</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이정호</a:t>
            </a:r>
          </a:p>
        </p:txBody>
      </p:sp>
      <p:sp>
        <p:nvSpPr>
          <p:cNvPr id="5" name="Rectangle 1">
            <a:extLst>
              <a:ext uri="{FF2B5EF4-FFF2-40B4-BE49-F238E27FC236}">
                <a16:creationId xmlns:a16="http://schemas.microsoft.com/office/drawing/2014/main" id="{E9B511E1-08EF-EECA-8C78-BE26750FF48B}"/>
              </a:ext>
            </a:extLst>
          </p:cNvPr>
          <p:cNvSpPr>
            <a:spLocks noChangeArrowheads="1"/>
          </p:cNvSpPr>
          <p:nvPr/>
        </p:nvSpPr>
        <p:spPr bwMode="auto">
          <a:xfrm>
            <a:off x="387350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TextBox 2">
            <a:extLst>
              <a:ext uri="{FF2B5EF4-FFF2-40B4-BE49-F238E27FC236}">
                <a16:creationId xmlns:a16="http://schemas.microsoft.com/office/drawing/2014/main" id="{F1D8ACEB-ECC1-92E0-DE80-6E976BD92829}"/>
              </a:ext>
            </a:extLst>
          </p:cNvPr>
          <p:cNvSpPr txBox="1"/>
          <p:nvPr/>
        </p:nvSpPr>
        <p:spPr>
          <a:xfrm>
            <a:off x="632909" y="1473797"/>
            <a:ext cx="11103684" cy="4708981"/>
          </a:xfrm>
          <a:prstGeom prst="rect">
            <a:avLst/>
          </a:prstGeom>
          <a:noFill/>
        </p:spPr>
        <p:txBody>
          <a:bodyPr wrap="square">
            <a:spAutoFit/>
          </a:bodyPr>
          <a:lstStyle/>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처음 아이디어 회의를 할 때는 ‘과연 우리가 이걸 정말 만들 수 있을까</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하는</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의구심이 가득 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그래서</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좋은 아이디어가 떠올라도 쉽게 입 밖으로 내뱉지 못했던 기억이 납니다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하지만 프로젝트를 진행하면서 웹사이트가 점점 완성되어가는 과정을 보며 기대감과 함께 큰 뿌듯함을 느꼈습니다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특히 자바 코드 결과값 퀴즈 기능을 개발할 때는 이전에 배운 자바 개념들을 다시 복습할 수 있었고 실력도</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자연스럽게 향상되면서 매우 유익한 시간이었습니다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이번 프로젝트를 통해 가장 크게 깨달은 점은 역할 분담의 중요성이었습니다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프론트엔드</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데이터베이스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로그인</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회원가입</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퀴즈 기능 커뮤니티 기능 등 팀원 각자가 명확한 역할 을 맡아 진행하다 보니 작업 </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중 혼선이 적고 훨씬 더 체계적으로 프로젝트를 진행할 수 있었 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또한 코드</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MVC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구조도 패턴을 기준으로 각자 나눠서 개발한 덕분에 코드가 복잡하게 얽히지 않았고 문제가 생겨도 빠르게 원인을 파악하고 수정할 수 있어 매우 효율적이었습니다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 프로젝트를 통해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개발자로서의</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실무 감각과 팀 프로젝트 경험을 모두 쌓을 수 있었고 앞으로 더 나은 개발자로 성장하는 데 큰 밑거름이 될 수 있을 것이라 생각합니다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2715243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72C4-1E7D-94AE-06FC-8E431D97451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C343C131-F321-2487-CCA6-B624A14B1A79}"/>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9948C21-3A2D-C2F7-9169-A6FF3FBF12F2}"/>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17E592-B717-9141-1079-AFD1898CA9DE}"/>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EFD2991-3653-F4EA-9A17-D6E3A169ECAA}"/>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후기</a:t>
            </a:r>
            <a:r>
              <a:rPr lang="en-US" altLang="ko-KR"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600" dirty="0" err="1">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정연수</a:t>
            </a:r>
            <a:endPar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5" name="Rectangle 1">
            <a:extLst>
              <a:ext uri="{FF2B5EF4-FFF2-40B4-BE49-F238E27FC236}">
                <a16:creationId xmlns:a16="http://schemas.microsoft.com/office/drawing/2014/main" id="{B044478F-5E8D-85DF-308F-EC58A9A9E28C}"/>
              </a:ext>
            </a:extLst>
          </p:cNvPr>
          <p:cNvSpPr>
            <a:spLocks noChangeArrowheads="1"/>
          </p:cNvSpPr>
          <p:nvPr/>
        </p:nvSpPr>
        <p:spPr bwMode="auto">
          <a:xfrm>
            <a:off x="387350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TextBox 2">
            <a:extLst>
              <a:ext uri="{FF2B5EF4-FFF2-40B4-BE49-F238E27FC236}">
                <a16:creationId xmlns:a16="http://schemas.microsoft.com/office/drawing/2014/main" id="{C7313668-9FA8-6565-3C32-DBCE201870A6}"/>
              </a:ext>
            </a:extLst>
          </p:cNvPr>
          <p:cNvSpPr txBox="1"/>
          <p:nvPr/>
        </p:nvSpPr>
        <p:spPr>
          <a:xfrm>
            <a:off x="541469" y="2054225"/>
            <a:ext cx="11103683" cy="3785652"/>
          </a:xfrm>
          <a:prstGeom prst="rect">
            <a:avLst/>
          </a:prstGeom>
          <a:noFill/>
        </p:spPr>
        <p:txBody>
          <a:bodyPr wrap="square">
            <a:spAutoFit/>
          </a:bodyPr>
          <a:lstStyle/>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이번 프로젝트를 하면서 기존에 배웠던 것도 전체적으로 활용해 보면서 외부 </a:t>
            </a:r>
            <a:r>
              <a:rPr lang="en-US" altLang="ko-KR"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api</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같은 새로운 요소들을 활용하면서 한층 더 성장하는 듯한 느낌을 받았습니다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기존에 배웠던 </a:t>
            </a:r>
            <a:r>
              <a:rPr lang="en-US" altLang="ko-KR"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mvc</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패턴을 활용한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구축을 프로젝트 내 여러 기능들을 구현하면 서 반복적으로 활용해 전체적인 이해도를 높였으며 소셜 로그인 개발을 통해 </a:t>
            </a:r>
            <a:r>
              <a:rPr lang="en-US" altLang="ko-KR"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api</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를 활용한 통신을 해보고 구현에 성공하면서 평소에 일상에서 자주 접했던 웹 서비스 요소를 직접 구현해 보았다는 뿌듯함도 크게 느꼈습니다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endPar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최종적으로는 완성된 프로젝트를 직접 서버에 배포하여 서버와 데이터베이스 간의 상호 작용이 실제 작동하는 서버에서 동작하는 것을 보고 데이터 베이스의 활용 요소에 대해 더욱 깊게 생각해 보는 시간을 가졌으며 게시판과 같은 기능을 직접 개발하여 서버에서 동작하는 모습을 보면서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백엔드</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웹 개발에 더욱 관심이 커졌으며 더 많은 새로운 요소들 을 직접 구현해 보고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싶어졌습니다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힘든 점도 있었지만 보람찬 시간 이였다고 </a:t>
            </a:r>
            <a:r>
              <a:rPr lang="ko-KR" altLang="en-US" sz="20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생각합니</a:t>
            </a:r>
            <a:r>
              <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다</a:t>
            </a:r>
            <a:r>
              <a:rPr lang="en-US" altLang="ko-KR"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ko-KR" altLang="en-US" sz="2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396278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31070-FAA6-929D-BA33-2900D92FB52D}"/>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F986EBE-5868-D61B-024A-A96C2E6A1806}"/>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DEDF885-B309-928A-CBF2-AA960ED42355}"/>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556387C-E184-C878-CD1D-74DC02969C17}"/>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4A388BA9-24DB-C624-72ED-89DCCAE2D2CB}"/>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내용</a:t>
            </a:r>
          </a:p>
        </p:txBody>
      </p:sp>
      <p:graphicFrame>
        <p:nvGraphicFramePr>
          <p:cNvPr id="3" name="다이어그램 2">
            <a:extLst>
              <a:ext uri="{FF2B5EF4-FFF2-40B4-BE49-F238E27FC236}">
                <a16:creationId xmlns:a16="http://schemas.microsoft.com/office/drawing/2014/main" id="{7C7A4383-B31E-A9EE-6CD4-5A35E8438013}"/>
              </a:ext>
            </a:extLst>
          </p:cNvPr>
          <p:cNvGraphicFramePr/>
          <p:nvPr>
            <p:extLst>
              <p:ext uri="{D42A27DB-BD31-4B8C-83A1-F6EECF244321}">
                <p14:modId xmlns:p14="http://schemas.microsoft.com/office/powerpoint/2010/main" val="1186505323"/>
              </p:ext>
            </p:extLst>
          </p:nvPr>
        </p:nvGraphicFramePr>
        <p:xfrm>
          <a:off x="632908" y="1272590"/>
          <a:ext cx="1110368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543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D88D0-B362-748E-5D0B-ADE5A7D3154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5614FAE-49D6-9D3B-E43C-F26FBB8DA3E6}"/>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6CA69FE-6AFF-D941-F985-9FBA841443B9}"/>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A4A28A1-1294-49B0-DB64-6D992C5311D8}"/>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4CFC3215-89A1-35CA-CEA4-C4EA35F8DD54}"/>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개발 환경</a:t>
            </a:r>
          </a:p>
        </p:txBody>
      </p:sp>
      <p:graphicFrame>
        <p:nvGraphicFramePr>
          <p:cNvPr id="2" name="다이어그램 1">
            <a:extLst>
              <a:ext uri="{FF2B5EF4-FFF2-40B4-BE49-F238E27FC236}">
                <a16:creationId xmlns:a16="http://schemas.microsoft.com/office/drawing/2014/main" id="{F64D9C13-C7D5-2F8A-3E2D-2EC2F7700FA5}"/>
              </a:ext>
            </a:extLst>
          </p:cNvPr>
          <p:cNvGraphicFramePr/>
          <p:nvPr>
            <p:extLst>
              <p:ext uri="{D42A27DB-BD31-4B8C-83A1-F6EECF244321}">
                <p14:modId xmlns:p14="http://schemas.microsoft.com/office/powerpoint/2010/main" val="2835633364"/>
              </p:ext>
            </p:extLst>
          </p:nvPr>
        </p:nvGraphicFramePr>
        <p:xfrm>
          <a:off x="632909" y="1129553"/>
          <a:ext cx="11209356" cy="5561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59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FE986-7725-D6E0-CDD9-A9076A01DE27}"/>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C9DF66C-6969-5F6D-D418-D0CFE147315D}"/>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F3FABDE6-7BDC-960D-BBC4-307894B773B4}"/>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6FB790BF-5BE7-E20C-7D44-41815A737A80}"/>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C47368D2-3BBC-F625-7FFE-3CBE582236CB}"/>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구조</a:t>
            </a:r>
          </a:p>
        </p:txBody>
      </p:sp>
      <p:pic>
        <p:nvPicPr>
          <p:cNvPr id="3" name="그림 2" descr="텍스트, 스크린샷, 도표, 디스플레이이(가) 표시된 사진&#10;&#10;AI가 생성한 콘텐츠는 부정확할 수 있습니다.">
            <a:extLst>
              <a:ext uri="{FF2B5EF4-FFF2-40B4-BE49-F238E27FC236}">
                <a16:creationId xmlns:a16="http://schemas.microsoft.com/office/drawing/2014/main" id="{73ED3303-F1D3-26A3-FC96-C4BADCDC9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69" y="1443153"/>
            <a:ext cx="11103684" cy="5135148"/>
          </a:xfrm>
          <a:prstGeom prst="rect">
            <a:avLst/>
          </a:prstGeom>
        </p:spPr>
      </p:pic>
    </p:spTree>
    <p:extLst>
      <p:ext uri="{BB962C8B-B14F-4D97-AF65-F5344CB8AC3E}">
        <p14:creationId xmlns:p14="http://schemas.microsoft.com/office/powerpoint/2010/main" val="1663591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EDAF-C598-81C5-27DB-26063067A774}"/>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17D6FA04-A018-0A44-0D04-85F8A99DB0AB}"/>
              </a:ext>
            </a:extLst>
          </p:cNvPr>
          <p:cNvSpPr/>
          <p:nvPr/>
        </p:nvSpPr>
        <p:spPr>
          <a:xfrm>
            <a:off x="1"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1A702B-8439-4252-B98C-904777ED850F}"/>
              </a:ext>
            </a:extLst>
          </p:cNvPr>
          <p:cNvSpPr/>
          <p:nvPr/>
        </p:nvSpPr>
        <p:spPr>
          <a:xfrm>
            <a:off x="270735"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8AC878A-0CCD-7DE8-84AF-D139AAE050BA}"/>
              </a:ext>
            </a:extLst>
          </p:cNvPr>
          <p:cNvSpPr/>
          <p:nvPr/>
        </p:nvSpPr>
        <p:spPr>
          <a:xfrm>
            <a:off x="541469" y="279699"/>
            <a:ext cx="182880" cy="623943"/>
          </a:xfrm>
          <a:prstGeom prst="rect">
            <a:avLst/>
          </a:prstGeom>
          <a:solidFill>
            <a:srgbClr val="0F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299C79F-D7AC-2C5F-3F1C-82DAF76FF031}"/>
              </a:ext>
            </a:extLst>
          </p:cNvPr>
          <p:cNvSpPr/>
          <p:nvPr/>
        </p:nvSpPr>
        <p:spPr>
          <a:xfrm>
            <a:off x="632909" y="166743"/>
            <a:ext cx="11103684" cy="84985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600" dirty="0">
                <a:solidFill>
                  <a:sysClr val="windowText" lastClr="000000"/>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 구성 및 역할</a:t>
            </a:r>
          </a:p>
        </p:txBody>
      </p:sp>
      <p:graphicFrame>
        <p:nvGraphicFramePr>
          <p:cNvPr id="6" name="다이어그램 5">
            <a:extLst>
              <a:ext uri="{FF2B5EF4-FFF2-40B4-BE49-F238E27FC236}">
                <a16:creationId xmlns:a16="http://schemas.microsoft.com/office/drawing/2014/main" id="{EC53EA8C-2CA7-4C58-239E-6FF8788429C1}"/>
              </a:ext>
            </a:extLst>
          </p:cNvPr>
          <p:cNvGraphicFramePr/>
          <p:nvPr>
            <p:extLst>
              <p:ext uri="{D42A27DB-BD31-4B8C-83A1-F6EECF244321}">
                <p14:modId xmlns:p14="http://schemas.microsoft.com/office/powerpoint/2010/main" val="691868316"/>
              </p:ext>
            </p:extLst>
          </p:nvPr>
        </p:nvGraphicFramePr>
        <p:xfrm>
          <a:off x="632909" y="1472702"/>
          <a:ext cx="11103684" cy="5105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64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36ED1E-2C19-95F5-DED8-DD4F97AD78F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141B21-E45D-2676-D98E-9CC83D061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2927B1E-9A19-179C-E4BD-6AAB842A28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8" name="Straight Connector 27">
              <a:extLst>
                <a:ext uri="{FF2B5EF4-FFF2-40B4-BE49-F238E27FC236}">
                  <a16:creationId xmlns:a16="http://schemas.microsoft.com/office/drawing/2014/main" id="{6BD7C442-C787-3B67-C194-DE9B5EB858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BB2CA-C77A-B65D-A988-5ADF96F03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65A96CD1-E428-1873-9269-6A0606670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9841F79-3555-6B74-A69A-109079082F49}"/>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latinLnBrk="0"/>
            <a:r>
              <a:rPr lang="ko-KR" altLang="en-US" sz="6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프로젝트 수행 절차</a:t>
            </a:r>
            <a:endParaRPr lang="ko-KR" altLang="en-US" sz="6000" kern="1200" dirty="0">
              <a:solidFill>
                <a:schemeClr val="tx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5566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2123</TotalTime>
  <Words>1312</Words>
  <Application>Microsoft Office PowerPoint</Application>
  <PresentationFormat>와이드스크린</PresentationFormat>
  <Paragraphs>179</Paragraphs>
  <Slides>42</Slides>
  <Notes>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42</vt:i4>
      </vt:variant>
    </vt:vector>
  </HeadingPairs>
  <TitlesOfParts>
    <vt:vector size="47" baseType="lpstr">
      <vt:lpstr>KoPubWorld돋움체 Bold</vt:lpstr>
      <vt:lpstr>KoPubWorld돋움체 Medium</vt:lpstr>
      <vt:lpstr>맑은 고딕</vt:lpstr>
      <vt:lpstr>Arial</vt:lpstr>
      <vt:lpstr>Office 테마</vt:lpstr>
      <vt:lpstr>에이콘 프로그래머스 WEB Project</vt:lpstr>
      <vt:lpstr>목차</vt:lpstr>
      <vt:lpstr>프로젝트 개요 </vt:lpstr>
      <vt:lpstr>PowerPoint 프레젠테이션</vt:lpstr>
      <vt:lpstr>PowerPoint 프레젠테이션</vt:lpstr>
      <vt:lpstr>PowerPoint 프레젠테이션</vt:lpstr>
      <vt:lpstr>PowerPoint 프레젠테이션</vt:lpstr>
      <vt:lpstr>PowerPoint 프레젠테이션</vt:lpstr>
      <vt:lpstr>프로젝트 수행 절차</vt:lpstr>
      <vt:lpstr>PowerPoint 프레젠테이션</vt:lpstr>
      <vt:lpstr>기획안</vt:lpstr>
      <vt:lpstr>PowerPoint 프레젠테이션</vt:lpstr>
      <vt:lpstr>PowerPoint 프레젠테이션</vt:lpstr>
      <vt:lpstr>PowerPoint 프레젠테이션</vt:lpstr>
      <vt:lpstr>메인  </vt:lpstr>
      <vt:lpstr>PowerPoint 프레젠테이션</vt:lpstr>
      <vt:lpstr>PowerPoint 프레젠테이션</vt:lpstr>
      <vt:lpstr>PowerPoint 프레젠테이션</vt:lpstr>
      <vt:lpstr>PowerPoint 프레젠테이션</vt:lpstr>
      <vt:lpstr>문제/랭킹</vt:lpstr>
      <vt:lpstr>quiz_tbl에서 문제 불러오기</vt:lpstr>
      <vt:lpstr>PowerPoint 프레젠테이션</vt:lpstr>
      <vt:lpstr>user_tbl에서 정보를 불러와 user_score 컬럼의  내림차순 정렬  </vt:lpstr>
      <vt:lpstr>커뮤니티</vt:lpstr>
      <vt:lpstr>PowerPoint 프레젠테이션</vt:lpstr>
      <vt:lpstr>PowerPoint 프레젠테이션</vt:lpstr>
      <vt:lpstr>PowerPoint 프레젠테이션</vt:lpstr>
      <vt:lpstr>PowerPoint 프레젠테이션</vt:lpstr>
      <vt:lpstr>PowerPoint 프레젠테이션</vt:lpstr>
      <vt:lpstr>마이 페이지</vt:lpstr>
      <vt:lpstr>user_tbl에서 회원 정보 불러오기</vt:lpstr>
      <vt:lpstr>PowerPoint 프레젠테이션</vt:lpstr>
      <vt:lpstr>PowerPoint 프레젠테이션</vt:lpstr>
      <vt:lpstr>PowerPoint 프레젠테이션</vt:lpstr>
      <vt:lpstr>PowerPoint 프레젠테이션</vt:lpstr>
      <vt:lpstr>자체 평가 의견</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Auto Kim</dc:creator>
  <cp:lastModifiedBy>Auto Kim</cp:lastModifiedBy>
  <cp:revision>115</cp:revision>
  <dcterms:created xsi:type="dcterms:W3CDTF">2025-04-17T00:38:23Z</dcterms:created>
  <dcterms:modified xsi:type="dcterms:W3CDTF">2025-04-23T04:36:08Z</dcterms:modified>
</cp:coreProperties>
</file>